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6" r:id="rId2"/>
  </p:sldMasterIdLst>
  <p:notesMasterIdLst>
    <p:notesMasterId r:id="rId26"/>
  </p:notesMasterIdLst>
  <p:sldIdLst>
    <p:sldId id="256" r:id="rId3"/>
    <p:sldId id="257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79" r:id="rId12"/>
    <p:sldId id="280" r:id="rId13"/>
    <p:sldId id="281" r:id="rId14"/>
    <p:sldId id="264" r:id="rId15"/>
    <p:sldId id="269" r:id="rId16"/>
    <p:sldId id="271" r:id="rId17"/>
    <p:sldId id="282" r:id="rId18"/>
    <p:sldId id="272" r:id="rId19"/>
    <p:sldId id="276" r:id="rId20"/>
    <p:sldId id="277" r:id="rId21"/>
    <p:sldId id="278" r:id="rId22"/>
    <p:sldId id="265" r:id="rId23"/>
    <p:sldId id="266" r:id="rId24"/>
    <p:sldId id="26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4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 alden Khateeb" userId="6ea3252d038b57c4" providerId="LiveId" clId="{2F3EC22B-46EF-48CF-93BD-74D09F642934}"/>
    <pc:docChg chg="undo custSel addSld delSld modSld addMainMaster">
      <pc:chgData name="Nor alden Khateeb" userId="6ea3252d038b57c4" providerId="LiveId" clId="{2F3EC22B-46EF-48CF-93BD-74D09F642934}" dt="2025-01-31T17:56:58.051" v="131" actId="2710"/>
      <pc:docMkLst>
        <pc:docMk/>
      </pc:docMkLst>
      <pc:sldChg chg="modSp mod">
        <pc:chgData name="Nor alden Khateeb" userId="6ea3252d038b57c4" providerId="LiveId" clId="{2F3EC22B-46EF-48CF-93BD-74D09F642934}" dt="2025-01-31T17:56:58.051" v="131" actId="2710"/>
        <pc:sldMkLst>
          <pc:docMk/>
          <pc:sldMk cId="0" sldId="259"/>
        </pc:sldMkLst>
        <pc:spChg chg="mod">
          <ac:chgData name="Nor alden Khateeb" userId="6ea3252d038b57c4" providerId="LiveId" clId="{2F3EC22B-46EF-48CF-93BD-74D09F642934}" dt="2025-01-31T17:56:58.051" v="131" actId="2710"/>
          <ac:spMkLst>
            <pc:docMk/>
            <pc:sldMk cId="0" sldId="259"/>
            <ac:spMk id="3" creationId="{00000000-0000-0000-0000-000000000000}"/>
          </ac:spMkLst>
        </pc:spChg>
      </pc:sldChg>
      <pc:sldChg chg="add del">
        <pc:chgData name="Nor alden Khateeb" userId="6ea3252d038b57c4" providerId="LiveId" clId="{2F3EC22B-46EF-48CF-93BD-74D09F642934}" dt="2025-01-31T17:53:53.990" v="107" actId="2696"/>
        <pc:sldMkLst>
          <pc:docMk/>
          <pc:sldMk cId="0" sldId="270"/>
        </pc:sldMkLst>
      </pc:sldChg>
      <pc:sldChg chg="addSp delSp modSp mod">
        <pc:chgData name="Nor alden Khateeb" userId="6ea3252d038b57c4" providerId="LiveId" clId="{2F3EC22B-46EF-48CF-93BD-74D09F642934}" dt="2025-01-31T17:56:03.394" v="129" actId="1076"/>
        <pc:sldMkLst>
          <pc:docMk/>
          <pc:sldMk cId="192869661" sldId="272"/>
        </pc:sldMkLst>
        <pc:spChg chg="mod">
          <ac:chgData name="Nor alden Khateeb" userId="6ea3252d038b57c4" providerId="LiveId" clId="{2F3EC22B-46EF-48CF-93BD-74D09F642934}" dt="2025-01-31T17:49:27.247" v="70" actId="113"/>
          <ac:spMkLst>
            <pc:docMk/>
            <pc:sldMk cId="192869661" sldId="272"/>
            <ac:spMk id="5" creationId="{2ACBBB69-EF2B-AE9B-4872-96993051E766}"/>
          </ac:spMkLst>
        </pc:spChg>
        <pc:spChg chg="add mod">
          <ac:chgData name="Nor alden Khateeb" userId="6ea3252d038b57c4" providerId="LiveId" clId="{2F3EC22B-46EF-48CF-93BD-74D09F642934}" dt="2025-01-31T17:55:42.687" v="124" actId="1076"/>
          <ac:spMkLst>
            <pc:docMk/>
            <pc:sldMk cId="192869661" sldId="272"/>
            <ac:spMk id="6" creationId="{4CCC4563-1F7F-FA51-90A2-E40D633125AB}"/>
          </ac:spMkLst>
        </pc:spChg>
        <pc:spChg chg="add mod">
          <ac:chgData name="Nor alden Khateeb" userId="6ea3252d038b57c4" providerId="LiveId" clId="{2F3EC22B-46EF-48CF-93BD-74D09F642934}" dt="2025-01-31T17:55:52.908" v="125" actId="1076"/>
          <ac:spMkLst>
            <pc:docMk/>
            <pc:sldMk cId="192869661" sldId="272"/>
            <ac:spMk id="7" creationId="{645D01BC-32AD-283D-FC5B-7B9F1029072E}"/>
          </ac:spMkLst>
        </pc:spChg>
        <pc:picChg chg="add mod">
          <ac:chgData name="Nor alden Khateeb" userId="6ea3252d038b57c4" providerId="LiveId" clId="{2F3EC22B-46EF-48CF-93BD-74D09F642934}" dt="2025-01-31T17:56:03.394" v="129" actId="1076"/>
          <ac:picMkLst>
            <pc:docMk/>
            <pc:sldMk cId="192869661" sldId="272"/>
            <ac:picMk id="2" creationId="{A44214CA-D554-8597-5BAF-6277F60EFBEF}"/>
          </ac:picMkLst>
        </pc:picChg>
        <pc:picChg chg="add mod">
          <ac:chgData name="Nor alden Khateeb" userId="6ea3252d038b57c4" providerId="LiveId" clId="{2F3EC22B-46EF-48CF-93BD-74D09F642934}" dt="2025-01-31T17:55:57.418" v="126" actId="14100"/>
          <ac:picMkLst>
            <pc:docMk/>
            <pc:sldMk cId="192869661" sldId="272"/>
            <ac:picMk id="3" creationId="{B94CF67F-D8F5-2697-CCE0-6724414D03DB}"/>
          </ac:picMkLst>
        </pc:picChg>
        <pc:picChg chg="del">
          <ac:chgData name="Nor alden Khateeb" userId="6ea3252d038b57c4" providerId="LiveId" clId="{2F3EC22B-46EF-48CF-93BD-74D09F642934}" dt="2025-01-31T17:49:00.396" v="64" actId="478"/>
          <ac:picMkLst>
            <pc:docMk/>
            <pc:sldMk cId="192869661" sldId="272"/>
            <ac:picMk id="4" creationId="{4E15E152-3ED0-CAFD-3B6A-29881EEA701B}"/>
          </ac:picMkLst>
        </pc:picChg>
      </pc:sldChg>
      <pc:sldChg chg="modSp add del mod">
        <pc:chgData name="Nor alden Khateeb" userId="6ea3252d038b57c4" providerId="LiveId" clId="{2F3EC22B-46EF-48CF-93BD-74D09F642934}" dt="2025-01-31T17:51:08.935" v="81" actId="2696"/>
        <pc:sldMkLst>
          <pc:docMk/>
          <pc:sldMk cId="0" sldId="273"/>
        </pc:sldMkLst>
        <pc:spChg chg="mod">
          <ac:chgData name="Nor alden Khateeb" userId="6ea3252d038b57c4" providerId="LiveId" clId="{2F3EC22B-46EF-48CF-93BD-74D09F642934}" dt="2025-01-31T17:50:18.374" v="74" actId="1076"/>
          <ac:spMkLst>
            <pc:docMk/>
            <pc:sldMk cId="0" sldId="273"/>
            <ac:spMk id="213" creationId="{00000000-0000-0000-0000-000000000000}"/>
          </ac:spMkLst>
        </pc:spChg>
      </pc:sldChg>
      <pc:sldChg chg="addSp delSp add del setBg delDesignElem">
        <pc:chgData name="Nor alden Khateeb" userId="6ea3252d038b57c4" providerId="LiveId" clId="{2F3EC22B-46EF-48CF-93BD-74D09F642934}" dt="2025-01-31T17:39:20.787" v="2"/>
        <pc:sldMkLst>
          <pc:docMk/>
          <pc:sldMk cId="3216605333" sldId="273"/>
        </pc:sldMkLst>
        <pc:spChg chg="add del">
          <ac:chgData name="Nor alden Khateeb" userId="6ea3252d038b57c4" providerId="LiveId" clId="{2F3EC22B-46EF-48CF-93BD-74D09F642934}" dt="2025-01-31T17:39:20.787" v="2"/>
          <ac:spMkLst>
            <pc:docMk/>
            <pc:sldMk cId="3216605333" sldId="273"/>
            <ac:spMk id="10" creationId="{2E51CF00-6198-05A2-6E9B-6B013727048E}"/>
          </ac:spMkLst>
        </pc:spChg>
        <pc:spChg chg="add del">
          <ac:chgData name="Nor alden Khateeb" userId="6ea3252d038b57c4" providerId="LiveId" clId="{2F3EC22B-46EF-48CF-93BD-74D09F642934}" dt="2025-01-31T17:39:20.787" v="2"/>
          <ac:spMkLst>
            <pc:docMk/>
            <pc:sldMk cId="3216605333" sldId="273"/>
            <ac:spMk id="12" creationId="{05058E90-BEA7-3DCB-6313-AB2E7286E56D}"/>
          </ac:spMkLst>
        </pc:spChg>
        <pc:spChg chg="add del">
          <ac:chgData name="Nor alden Khateeb" userId="6ea3252d038b57c4" providerId="LiveId" clId="{2F3EC22B-46EF-48CF-93BD-74D09F642934}" dt="2025-01-31T17:39:20.787" v="2"/>
          <ac:spMkLst>
            <pc:docMk/>
            <pc:sldMk cId="3216605333" sldId="273"/>
            <ac:spMk id="14" creationId="{29539B4C-863E-B966-A75C-7863D21EBE01}"/>
          </ac:spMkLst>
        </pc:spChg>
      </pc:sldChg>
      <pc:sldChg chg="modSp add del mod">
        <pc:chgData name="Nor alden Khateeb" userId="6ea3252d038b57c4" providerId="LiveId" clId="{2F3EC22B-46EF-48CF-93BD-74D09F642934}" dt="2025-01-31T17:43:56.485" v="44" actId="47"/>
        <pc:sldMkLst>
          <pc:docMk/>
          <pc:sldMk cId="3929778528" sldId="273"/>
        </pc:sldMkLst>
        <pc:spChg chg="mod">
          <ac:chgData name="Nor alden Khateeb" userId="6ea3252d038b57c4" providerId="LiveId" clId="{2F3EC22B-46EF-48CF-93BD-74D09F642934}" dt="2025-01-31T17:43:22.831" v="10"/>
          <ac:spMkLst>
            <pc:docMk/>
            <pc:sldMk cId="3929778528" sldId="273"/>
            <ac:spMk id="2" creationId="{9E785B7D-3DEC-331B-7405-8BDCCF7F9AB1}"/>
          </ac:spMkLst>
        </pc:spChg>
        <pc:spChg chg="mod">
          <ac:chgData name="Nor alden Khateeb" userId="6ea3252d038b57c4" providerId="LiveId" clId="{2F3EC22B-46EF-48CF-93BD-74D09F642934}" dt="2025-01-31T17:43:22.830" v="9"/>
          <ac:spMkLst>
            <pc:docMk/>
            <pc:sldMk cId="3929778528" sldId="273"/>
            <ac:spMk id="3" creationId="{EAF23828-CFF5-50CB-DF4D-89D57695704B}"/>
          </ac:spMkLst>
        </pc:spChg>
        <pc:spChg chg="mod">
          <ac:chgData name="Nor alden Khateeb" userId="6ea3252d038b57c4" providerId="LiveId" clId="{2F3EC22B-46EF-48CF-93BD-74D09F642934}" dt="2025-01-31T17:43:22.829" v="8"/>
          <ac:spMkLst>
            <pc:docMk/>
            <pc:sldMk cId="3929778528" sldId="273"/>
            <ac:spMk id="4" creationId="{344423B1-819B-437F-96A1-9236DEDFEBD7}"/>
          </ac:spMkLst>
        </pc:spChg>
      </pc:sldChg>
      <pc:sldChg chg="add del">
        <pc:chgData name="Nor alden Khateeb" userId="6ea3252d038b57c4" providerId="LiveId" clId="{2F3EC22B-46EF-48CF-93BD-74D09F642934}" dt="2025-01-31T17:51:51.092" v="86" actId="2696"/>
        <pc:sldMkLst>
          <pc:docMk/>
          <pc:sldMk cId="0" sldId="274"/>
        </pc:sldMkLst>
      </pc:sldChg>
      <pc:sldChg chg="addSp delSp modSp new del mod">
        <pc:chgData name="Nor alden Khateeb" userId="6ea3252d038b57c4" providerId="LiveId" clId="{2F3EC22B-46EF-48CF-93BD-74D09F642934}" dt="2025-01-31T17:43:55.906" v="43" actId="47"/>
        <pc:sldMkLst>
          <pc:docMk/>
          <pc:sldMk cId="2315322655" sldId="274"/>
        </pc:sldMkLst>
        <pc:spChg chg="mod">
          <ac:chgData name="Nor alden Khateeb" userId="6ea3252d038b57c4" providerId="LiveId" clId="{2F3EC22B-46EF-48CF-93BD-74D09F642934}" dt="2025-01-31T17:43:22.848" v="17"/>
          <ac:spMkLst>
            <pc:docMk/>
            <pc:sldMk cId="2315322655" sldId="274"/>
            <ac:spMk id="2" creationId="{6BE8D906-E802-BED3-2009-6199F20EB908}"/>
          </ac:spMkLst>
        </pc:spChg>
        <pc:spChg chg="mod">
          <ac:chgData name="Nor alden Khateeb" userId="6ea3252d038b57c4" providerId="LiveId" clId="{2F3EC22B-46EF-48CF-93BD-74D09F642934}" dt="2025-01-31T17:43:22.848" v="16"/>
          <ac:spMkLst>
            <pc:docMk/>
            <pc:sldMk cId="2315322655" sldId="274"/>
            <ac:spMk id="3" creationId="{02534CD0-7E81-A42E-9BDA-EEF39C3796EA}"/>
          </ac:spMkLst>
        </pc:spChg>
        <pc:spChg chg="del">
          <ac:chgData name="Nor alden Khateeb" userId="6ea3252d038b57c4" providerId="LiveId" clId="{2F3EC22B-46EF-48CF-93BD-74D09F642934}" dt="2025-01-31T17:43:25.474" v="38"/>
          <ac:spMkLst>
            <pc:docMk/>
            <pc:sldMk cId="2315322655" sldId="274"/>
            <ac:spMk id="5" creationId="{08FE26DC-1BD0-D777-C4D4-5F12E7CA2B27}"/>
          </ac:spMkLst>
        </pc:spChg>
        <pc:picChg chg="add mod">
          <ac:chgData name="Nor alden Khateeb" userId="6ea3252d038b57c4" providerId="LiveId" clId="{2F3EC22B-46EF-48CF-93BD-74D09F642934}" dt="2025-01-31T17:43:25.474" v="38"/>
          <ac:picMkLst>
            <pc:docMk/>
            <pc:sldMk cId="2315322655" sldId="274"/>
            <ac:picMk id="8" creationId="{D0725C28-132F-7A51-B83D-2B88B44EFB6C}"/>
          </ac:picMkLst>
        </pc:picChg>
      </pc:sldChg>
      <pc:sldChg chg="add del">
        <pc:chgData name="Nor alden Khateeb" userId="6ea3252d038b57c4" providerId="LiveId" clId="{2F3EC22B-46EF-48CF-93BD-74D09F642934}" dt="2025-01-31T17:52:38.264" v="92" actId="2696"/>
        <pc:sldMkLst>
          <pc:docMk/>
          <pc:sldMk cId="0" sldId="275"/>
        </pc:sldMkLst>
      </pc:sldChg>
      <pc:sldChg chg="addSp delSp modSp new del mod">
        <pc:chgData name="Nor alden Khateeb" userId="6ea3252d038b57c4" providerId="LiveId" clId="{2F3EC22B-46EF-48CF-93BD-74D09F642934}" dt="2025-01-31T17:43:55.321" v="42" actId="47"/>
        <pc:sldMkLst>
          <pc:docMk/>
          <pc:sldMk cId="2799737225" sldId="275"/>
        </pc:sldMkLst>
        <pc:spChg chg="mod">
          <ac:chgData name="Nor alden Khateeb" userId="6ea3252d038b57c4" providerId="LiveId" clId="{2F3EC22B-46EF-48CF-93BD-74D09F642934}" dt="2025-01-31T17:43:22.854" v="27"/>
          <ac:spMkLst>
            <pc:docMk/>
            <pc:sldMk cId="2799737225" sldId="275"/>
            <ac:spMk id="2" creationId="{13AECF1B-17A4-EAEB-5D1F-7CC4099D5023}"/>
          </ac:spMkLst>
        </pc:spChg>
        <pc:spChg chg="mod">
          <ac:chgData name="Nor alden Khateeb" userId="6ea3252d038b57c4" providerId="LiveId" clId="{2F3EC22B-46EF-48CF-93BD-74D09F642934}" dt="2025-01-31T17:43:22.854" v="26"/>
          <ac:spMkLst>
            <pc:docMk/>
            <pc:sldMk cId="2799737225" sldId="275"/>
            <ac:spMk id="3" creationId="{25DC5872-AF6F-BC6D-1712-EB2C01F48018}"/>
          </ac:spMkLst>
        </pc:spChg>
        <pc:spChg chg="del">
          <ac:chgData name="Nor alden Khateeb" userId="6ea3252d038b57c4" providerId="LiveId" clId="{2F3EC22B-46EF-48CF-93BD-74D09F642934}" dt="2025-01-31T17:43:27.762" v="39"/>
          <ac:spMkLst>
            <pc:docMk/>
            <pc:sldMk cId="2799737225" sldId="275"/>
            <ac:spMk id="5" creationId="{F453A1C2-2853-FB9B-F1A5-6E37EC4F9991}"/>
          </ac:spMkLst>
        </pc:spChg>
        <pc:spChg chg="del">
          <ac:chgData name="Nor alden Khateeb" userId="6ea3252d038b57c4" providerId="LiveId" clId="{2F3EC22B-46EF-48CF-93BD-74D09F642934}" dt="2025-01-31T17:43:28.289" v="40"/>
          <ac:spMkLst>
            <pc:docMk/>
            <pc:sldMk cId="2799737225" sldId="275"/>
            <ac:spMk id="10" creationId="{AA9E32A1-110F-60FA-F68E-7CABAEA81885}"/>
          </ac:spMkLst>
        </pc:spChg>
        <pc:picChg chg="add mod">
          <ac:chgData name="Nor alden Khateeb" userId="6ea3252d038b57c4" providerId="LiveId" clId="{2F3EC22B-46EF-48CF-93BD-74D09F642934}" dt="2025-01-31T17:43:27.762" v="39"/>
          <ac:picMkLst>
            <pc:docMk/>
            <pc:sldMk cId="2799737225" sldId="275"/>
            <ac:picMk id="11" creationId="{6A5381FD-0394-6168-40A6-B18E703A7D9D}"/>
          </ac:picMkLst>
        </pc:picChg>
        <pc:picChg chg="add mod">
          <ac:chgData name="Nor alden Khateeb" userId="6ea3252d038b57c4" providerId="LiveId" clId="{2F3EC22B-46EF-48CF-93BD-74D09F642934}" dt="2025-01-31T17:43:28.289" v="40"/>
          <ac:picMkLst>
            <pc:docMk/>
            <pc:sldMk cId="2799737225" sldId="275"/>
            <ac:picMk id="12" creationId="{A485E6A7-DFEF-EC9B-0329-C4035628F3CC}"/>
          </ac:picMkLst>
        </pc:picChg>
      </pc:sldChg>
      <pc:sldChg chg="modSp new del mod">
        <pc:chgData name="Nor alden Khateeb" userId="6ea3252d038b57c4" providerId="LiveId" clId="{2F3EC22B-46EF-48CF-93BD-74D09F642934}" dt="2025-01-31T17:43:54.469" v="41" actId="47"/>
        <pc:sldMkLst>
          <pc:docMk/>
          <pc:sldMk cId="219356417" sldId="276"/>
        </pc:sldMkLst>
        <pc:spChg chg="mod">
          <ac:chgData name="Nor alden Khateeb" userId="6ea3252d038b57c4" providerId="LiveId" clId="{2F3EC22B-46EF-48CF-93BD-74D09F642934}" dt="2025-01-31T17:43:22.859" v="37"/>
          <ac:spMkLst>
            <pc:docMk/>
            <pc:sldMk cId="219356417" sldId="276"/>
            <ac:spMk id="2" creationId="{BE6184D4-85B6-2320-78A0-86F532362E28}"/>
          </ac:spMkLst>
        </pc:spChg>
        <pc:spChg chg="mod">
          <ac:chgData name="Nor alden Khateeb" userId="6ea3252d038b57c4" providerId="LiveId" clId="{2F3EC22B-46EF-48CF-93BD-74D09F642934}" dt="2025-01-31T17:43:22.859" v="36"/>
          <ac:spMkLst>
            <pc:docMk/>
            <pc:sldMk cId="219356417" sldId="276"/>
            <ac:spMk id="3" creationId="{2243BA11-15C4-DB88-F43E-F4AE6C883962}"/>
          </ac:spMkLst>
        </pc:spChg>
      </pc:sldChg>
      <pc:sldChg chg="addSp delSp modSp mod">
        <pc:chgData name="Nor alden Khateeb" userId="6ea3252d038b57c4" providerId="LiveId" clId="{2F3EC22B-46EF-48CF-93BD-74D09F642934}" dt="2025-01-31T17:55:28.341" v="123" actId="14100"/>
        <pc:sldMkLst>
          <pc:docMk/>
          <pc:sldMk cId="2242574625" sldId="276"/>
        </pc:sldMkLst>
        <pc:spChg chg="add del mod">
          <ac:chgData name="Nor alden Khateeb" userId="6ea3252d038b57c4" providerId="LiveId" clId="{2F3EC22B-46EF-48CF-93BD-74D09F642934}" dt="2025-01-31T17:51:02.480" v="80" actId="478"/>
          <ac:spMkLst>
            <pc:docMk/>
            <pc:sldMk cId="2242574625" sldId="276"/>
            <ac:spMk id="2" creationId="{F4365A00-4BC5-7879-FD18-17C73A821A1B}"/>
          </ac:spMkLst>
        </pc:spChg>
        <pc:spChg chg="add mod">
          <ac:chgData name="Nor alden Khateeb" userId="6ea3252d038b57c4" providerId="LiveId" clId="{2F3EC22B-46EF-48CF-93BD-74D09F642934}" dt="2025-01-31T17:55:02.962" v="117" actId="1076"/>
          <ac:spMkLst>
            <pc:docMk/>
            <pc:sldMk cId="2242574625" sldId="276"/>
            <ac:spMk id="6" creationId="{B4C5399F-F1BF-C3F1-36C0-05168E7DDEE6}"/>
          </ac:spMkLst>
        </pc:spChg>
        <pc:spChg chg="add mod">
          <ac:chgData name="Nor alden Khateeb" userId="6ea3252d038b57c4" providerId="LiveId" clId="{2F3EC22B-46EF-48CF-93BD-74D09F642934}" dt="2025-01-31T17:55:07.618" v="118" actId="1076"/>
          <ac:spMkLst>
            <pc:docMk/>
            <pc:sldMk cId="2242574625" sldId="276"/>
            <ac:spMk id="7" creationId="{A62553EB-1A8F-A1C8-7DA0-68233B0627A2}"/>
          </ac:spMkLst>
        </pc:spChg>
        <pc:picChg chg="add mod">
          <ac:chgData name="Nor alden Khateeb" userId="6ea3252d038b57c4" providerId="LiveId" clId="{2F3EC22B-46EF-48CF-93BD-74D09F642934}" dt="2025-01-31T17:55:28.341" v="123" actId="14100"/>
          <ac:picMkLst>
            <pc:docMk/>
            <pc:sldMk cId="2242574625" sldId="276"/>
            <ac:picMk id="3" creationId="{EB6F3D4E-74CB-EB55-AB54-10493ADC2082}"/>
          </ac:picMkLst>
        </pc:picChg>
        <pc:picChg chg="add mod">
          <ac:chgData name="Nor alden Khateeb" userId="6ea3252d038b57c4" providerId="LiveId" clId="{2F3EC22B-46EF-48CF-93BD-74D09F642934}" dt="2025-01-31T17:55:15.950" v="120" actId="14100"/>
          <ac:picMkLst>
            <pc:docMk/>
            <pc:sldMk cId="2242574625" sldId="276"/>
            <ac:picMk id="4" creationId="{A759A74F-A9D9-672E-5CC3-7CE7A6D29731}"/>
          </ac:picMkLst>
        </pc:picChg>
      </pc:sldChg>
      <pc:sldChg chg="del">
        <pc:chgData name="Nor alden Khateeb" userId="6ea3252d038b57c4" providerId="LiveId" clId="{2F3EC22B-46EF-48CF-93BD-74D09F642934}" dt="2025-01-31T17:48:22.234" v="49"/>
        <pc:sldMkLst>
          <pc:docMk/>
          <pc:sldMk cId="2436634734" sldId="276"/>
        </pc:sldMkLst>
      </pc:sldChg>
      <pc:sldChg chg="delSp add del setBg delDesignElem">
        <pc:chgData name="Nor alden Khateeb" userId="6ea3252d038b57c4" providerId="LiveId" clId="{2F3EC22B-46EF-48CF-93BD-74D09F642934}" dt="2025-01-31T17:48:48.079" v="60" actId="47"/>
        <pc:sldMkLst>
          <pc:docMk/>
          <pc:sldMk cId="3661368978" sldId="276"/>
        </pc:sldMkLst>
        <pc:spChg chg="del">
          <ac:chgData name="Nor alden Khateeb" userId="6ea3252d038b57c4" providerId="LiveId" clId="{2F3EC22B-46EF-48CF-93BD-74D09F642934}" dt="2025-01-31T17:48:31.262" v="51"/>
          <ac:spMkLst>
            <pc:docMk/>
            <pc:sldMk cId="3661368978" sldId="276"/>
            <ac:spMk id="10" creationId="{3E1502C1-8E4D-5D96-E73B-66977B53B9E0}"/>
          </ac:spMkLst>
        </pc:spChg>
        <pc:spChg chg="del">
          <ac:chgData name="Nor alden Khateeb" userId="6ea3252d038b57c4" providerId="LiveId" clId="{2F3EC22B-46EF-48CF-93BD-74D09F642934}" dt="2025-01-31T17:48:31.262" v="51"/>
          <ac:spMkLst>
            <pc:docMk/>
            <pc:sldMk cId="3661368978" sldId="276"/>
            <ac:spMk id="12" creationId="{E5C510D0-60BF-611C-ED18-D65E4B6C8E7B}"/>
          </ac:spMkLst>
        </pc:spChg>
        <pc:spChg chg="del">
          <ac:chgData name="Nor alden Khateeb" userId="6ea3252d038b57c4" providerId="LiveId" clId="{2F3EC22B-46EF-48CF-93BD-74D09F642934}" dt="2025-01-31T17:48:31.262" v="51"/>
          <ac:spMkLst>
            <pc:docMk/>
            <pc:sldMk cId="3661368978" sldId="276"/>
            <ac:spMk id="14" creationId="{865F2338-EA30-763F-B063-AFEAB6DD9DCC}"/>
          </ac:spMkLst>
        </pc:spChg>
      </pc:sldChg>
      <pc:sldChg chg="delSp add del setBg delDesignElem">
        <pc:chgData name="Nor alden Khateeb" userId="6ea3252d038b57c4" providerId="LiveId" clId="{2F3EC22B-46EF-48CF-93BD-74D09F642934}" dt="2025-01-31T17:48:49.862" v="61" actId="47"/>
        <pc:sldMkLst>
          <pc:docMk/>
          <pc:sldMk cId="2977407456" sldId="277"/>
        </pc:sldMkLst>
        <pc:spChg chg="del">
          <ac:chgData name="Nor alden Khateeb" userId="6ea3252d038b57c4" providerId="LiveId" clId="{2F3EC22B-46EF-48CF-93BD-74D09F642934}" dt="2025-01-31T17:48:31.362" v="53"/>
          <ac:spMkLst>
            <pc:docMk/>
            <pc:sldMk cId="2977407456" sldId="277"/>
            <ac:spMk id="10" creationId="{4663C04B-FBDF-4515-A17A-4D803965FE5C}"/>
          </ac:spMkLst>
        </pc:spChg>
        <pc:spChg chg="del">
          <ac:chgData name="Nor alden Khateeb" userId="6ea3252d038b57c4" providerId="LiveId" clId="{2F3EC22B-46EF-48CF-93BD-74D09F642934}" dt="2025-01-31T17:48:31.362" v="53"/>
          <ac:spMkLst>
            <pc:docMk/>
            <pc:sldMk cId="2977407456" sldId="277"/>
            <ac:spMk id="12" creationId="{17EEF74D-0E6D-0EDF-B85C-3A0BD4109419}"/>
          </ac:spMkLst>
        </pc:spChg>
        <pc:spChg chg="del">
          <ac:chgData name="Nor alden Khateeb" userId="6ea3252d038b57c4" providerId="LiveId" clId="{2F3EC22B-46EF-48CF-93BD-74D09F642934}" dt="2025-01-31T17:48:31.362" v="53"/>
          <ac:spMkLst>
            <pc:docMk/>
            <pc:sldMk cId="2977407456" sldId="277"/>
            <ac:spMk id="14" creationId="{D24F5868-6FF7-B64A-8810-2F090E16E518}"/>
          </ac:spMkLst>
        </pc:spChg>
      </pc:sldChg>
      <pc:sldChg chg="addSp modSp mod">
        <pc:chgData name="Nor alden Khateeb" userId="6ea3252d038b57c4" providerId="LiveId" clId="{2F3EC22B-46EF-48CF-93BD-74D09F642934}" dt="2025-01-31T17:54:56.315" v="116" actId="14100"/>
        <pc:sldMkLst>
          <pc:docMk/>
          <pc:sldMk cId="4192080099" sldId="277"/>
        </pc:sldMkLst>
        <pc:spChg chg="add mod">
          <ac:chgData name="Nor alden Khateeb" userId="6ea3252d038b57c4" providerId="LiveId" clId="{2F3EC22B-46EF-48CF-93BD-74D09F642934}" dt="2025-01-31T17:54:06.537" v="108" actId="1076"/>
          <ac:spMkLst>
            <pc:docMk/>
            <pc:sldMk cId="4192080099" sldId="277"/>
            <ac:spMk id="2" creationId="{C57B8BE8-AA1B-9F8E-7F3E-22C6AEF17223}"/>
          </ac:spMkLst>
        </pc:spChg>
        <pc:spChg chg="add mod">
          <ac:chgData name="Nor alden Khateeb" userId="6ea3252d038b57c4" providerId="LiveId" clId="{2F3EC22B-46EF-48CF-93BD-74D09F642934}" dt="2025-01-31T17:54:15.297" v="109" actId="1076"/>
          <ac:spMkLst>
            <pc:docMk/>
            <pc:sldMk cId="4192080099" sldId="277"/>
            <ac:spMk id="4" creationId="{6D5308CC-83A7-68A2-866A-42F67DECD6FF}"/>
          </ac:spMkLst>
        </pc:spChg>
        <pc:picChg chg="add mod">
          <ac:chgData name="Nor alden Khateeb" userId="6ea3252d038b57c4" providerId="LiveId" clId="{2F3EC22B-46EF-48CF-93BD-74D09F642934}" dt="2025-01-31T17:54:56.315" v="116" actId="14100"/>
          <ac:picMkLst>
            <pc:docMk/>
            <pc:sldMk cId="4192080099" sldId="277"/>
            <ac:picMk id="3" creationId="{3A351AF4-7350-D7E3-96F3-875BC36F9F20}"/>
          </ac:picMkLst>
        </pc:picChg>
        <pc:picChg chg="add mod">
          <ac:chgData name="Nor alden Khateeb" userId="6ea3252d038b57c4" providerId="LiveId" clId="{2F3EC22B-46EF-48CF-93BD-74D09F642934}" dt="2025-01-31T17:54:22.577" v="110" actId="14100"/>
          <ac:picMkLst>
            <pc:docMk/>
            <pc:sldMk cId="4192080099" sldId="277"/>
            <ac:picMk id="6" creationId="{00EAF06A-15E8-188C-2A63-B0E52F3EFEE7}"/>
          </ac:picMkLst>
        </pc:picChg>
        <pc:picChg chg="add mod">
          <ac:chgData name="Nor alden Khateeb" userId="6ea3252d038b57c4" providerId="LiveId" clId="{2F3EC22B-46EF-48CF-93BD-74D09F642934}" dt="2025-01-31T17:54:29.824" v="112" actId="14100"/>
          <ac:picMkLst>
            <pc:docMk/>
            <pc:sldMk cId="4192080099" sldId="277"/>
            <ac:picMk id="7" creationId="{209BB33A-CE66-19C3-6A8D-3D54AE228133}"/>
          </ac:picMkLst>
        </pc:picChg>
      </pc:sldChg>
      <pc:sldChg chg="addSp modSp mod">
        <pc:chgData name="Nor alden Khateeb" userId="6ea3252d038b57c4" providerId="LiveId" clId="{2F3EC22B-46EF-48CF-93BD-74D09F642934}" dt="2025-01-31T17:53:47.429" v="106" actId="14100"/>
        <pc:sldMkLst>
          <pc:docMk/>
          <pc:sldMk cId="1019276446" sldId="278"/>
        </pc:sldMkLst>
        <pc:spChg chg="add mod">
          <ac:chgData name="Nor alden Khateeb" userId="6ea3252d038b57c4" providerId="LiveId" clId="{2F3EC22B-46EF-48CF-93BD-74D09F642934}" dt="2025-01-31T17:53:15.499" v="99" actId="1076"/>
          <ac:spMkLst>
            <pc:docMk/>
            <pc:sldMk cId="1019276446" sldId="278"/>
            <ac:spMk id="4" creationId="{8C8C359A-2BD7-0E50-150A-210AB7523752}"/>
          </ac:spMkLst>
        </pc:spChg>
        <pc:spChg chg="add mod">
          <ac:chgData name="Nor alden Khateeb" userId="6ea3252d038b57c4" providerId="LiveId" clId="{2F3EC22B-46EF-48CF-93BD-74D09F642934}" dt="2025-01-31T17:53:22.683" v="100" actId="1076"/>
          <ac:spMkLst>
            <pc:docMk/>
            <pc:sldMk cId="1019276446" sldId="278"/>
            <ac:spMk id="8" creationId="{6AB20B30-8792-D622-52E1-E1A66F0629D7}"/>
          </ac:spMkLst>
        </pc:spChg>
        <pc:picChg chg="add mod">
          <ac:chgData name="Nor alden Khateeb" userId="6ea3252d038b57c4" providerId="LiveId" clId="{2F3EC22B-46EF-48CF-93BD-74D09F642934}" dt="2025-01-31T17:53:42.686" v="105" actId="14100"/>
          <ac:picMkLst>
            <pc:docMk/>
            <pc:sldMk cId="1019276446" sldId="278"/>
            <ac:picMk id="2" creationId="{D9278D58-BF05-EF98-3FD7-95B7D3F14645}"/>
          </ac:picMkLst>
        </pc:picChg>
        <pc:picChg chg="add mod">
          <ac:chgData name="Nor alden Khateeb" userId="6ea3252d038b57c4" providerId="LiveId" clId="{2F3EC22B-46EF-48CF-93BD-74D09F642934}" dt="2025-01-31T17:53:47.429" v="106" actId="14100"/>
          <ac:picMkLst>
            <pc:docMk/>
            <pc:sldMk cId="1019276446" sldId="278"/>
            <ac:picMk id="3" creationId="{5D0B7A6C-1CA6-7B19-21C9-A67461C6B0AF}"/>
          </ac:picMkLst>
        </pc:picChg>
        <pc:picChg chg="add mod">
          <ac:chgData name="Nor alden Khateeb" userId="6ea3252d038b57c4" providerId="LiveId" clId="{2F3EC22B-46EF-48CF-93BD-74D09F642934}" dt="2025-01-31T17:53:29.717" v="102" actId="14100"/>
          <ac:picMkLst>
            <pc:docMk/>
            <pc:sldMk cId="1019276446" sldId="278"/>
            <ac:picMk id="6" creationId="{CE9F0F2C-9490-CA62-D9AB-85C69DB98B13}"/>
          </ac:picMkLst>
        </pc:picChg>
        <pc:picChg chg="add mod">
          <ac:chgData name="Nor alden Khateeb" userId="6ea3252d038b57c4" providerId="LiveId" clId="{2F3EC22B-46EF-48CF-93BD-74D09F642934}" dt="2025-01-31T17:53:36.783" v="104" actId="14100"/>
          <ac:picMkLst>
            <pc:docMk/>
            <pc:sldMk cId="1019276446" sldId="278"/>
            <ac:picMk id="7" creationId="{144E19E4-1A96-C284-931E-5E6C202CDEEB}"/>
          </ac:picMkLst>
        </pc:picChg>
      </pc:sldChg>
      <pc:sldChg chg="addSp delSp add del setBg delDesignElem">
        <pc:chgData name="Nor alden Khateeb" userId="6ea3252d038b57c4" providerId="LiveId" clId="{2F3EC22B-46EF-48CF-93BD-74D09F642934}" dt="2025-01-31T17:50:09.373" v="73"/>
        <pc:sldMkLst>
          <pc:docMk/>
          <pc:sldMk cId="1899114698" sldId="278"/>
        </pc:sldMkLst>
        <pc:spChg chg="add del">
          <ac:chgData name="Nor alden Khateeb" userId="6ea3252d038b57c4" providerId="LiveId" clId="{2F3EC22B-46EF-48CF-93BD-74D09F642934}" dt="2025-01-31T17:50:09.373" v="73"/>
          <ac:spMkLst>
            <pc:docMk/>
            <pc:sldMk cId="1899114698" sldId="278"/>
            <ac:spMk id="10" creationId="{7041CDF6-AF3F-6738-3EC3-71926902AF3D}"/>
          </ac:spMkLst>
        </pc:spChg>
        <pc:spChg chg="add del">
          <ac:chgData name="Nor alden Khateeb" userId="6ea3252d038b57c4" providerId="LiveId" clId="{2F3EC22B-46EF-48CF-93BD-74D09F642934}" dt="2025-01-31T17:50:09.373" v="73"/>
          <ac:spMkLst>
            <pc:docMk/>
            <pc:sldMk cId="1899114698" sldId="278"/>
            <ac:spMk id="12" creationId="{66E50ED0-63E5-03AB-F8D4-A95769C90BC0}"/>
          </ac:spMkLst>
        </pc:spChg>
        <pc:spChg chg="add del">
          <ac:chgData name="Nor alden Khateeb" userId="6ea3252d038b57c4" providerId="LiveId" clId="{2F3EC22B-46EF-48CF-93BD-74D09F642934}" dt="2025-01-31T17:50:09.373" v="73"/>
          <ac:spMkLst>
            <pc:docMk/>
            <pc:sldMk cId="1899114698" sldId="278"/>
            <ac:spMk id="14" creationId="{114F8A32-EEDE-E755-159A-E257FFA77296}"/>
          </ac:spMkLst>
        </pc:spChg>
      </pc:sldChg>
      <pc:sldChg chg="delSp add del setBg delDesignElem">
        <pc:chgData name="Nor alden Khateeb" userId="6ea3252d038b57c4" providerId="LiveId" clId="{2F3EC22B-46EF-48CF-93BD-74D09F642934}" dt="2025-01-31T17:48:51.154" v="62" actId="47"/>
        <pc:sldMkLst>
          <pc:docMk/>
          <pc:sldMk cId="1906256473" sldId="278"/>
        </pc:sldMkLst>
        <pc:spChg chg="del">
          <ac:chgData name="Nor alden Khateeb" userId="6ea3252d038b57c4" providerId="LiveId" clId="{2F3EC22B-46EF-48CF-93BD-74D09F642934}" dt="2025-01-31T17:48:32.936" v="55"/>
          <ac:spMkLst>
            <pc:docMk/>
            <pc:sldMk cId="1906256473" sldId="278"/>
            <ac:spMk id="10" creationId="{D9319137-4D96-A871-10D5-0008D7B6B296}"/>
          </ac:spMkLst>
        </pc:spChg>
        <pc:spChg chg="del">
          <ac:chgData name="Nor alden Khateeb" userId="6ea3252d038b57c4" providerId="LiveId" clId="{2F3EC22B-46EF-48CF-93BD-74D09F642934}" dt="2025-01-31T17:48:32.936" v="55"/>
          <ac:spMkLst>
            <pc:docMk/>
            <pc:sldMk cId="1906256473" sldId="278"/>
            <ac:spMk id="12" creationId="{B021BF55-07F5-CE64-D7EA-FDB1955453B3}"/>
          </ac:spMkLst>
        </pc:spChg>
        <pc:spChg chg="del">
          <ac:chgData name="Nor alden Khateeb" userId="6ea3252d038b57c4" providerId="LiveId" clId="{2F3EC22B-46EF-48CF-93BD-74D09F642934}" dt="2025-01-31T17:48:32.936" v="55"/>
          <ac:spMkLst>
            <pc:docMk/>
            <pc:sldMk cId="1906256473" sldId="278"/>
            <ac:spMk id="14" creationId="{5F19C28B-DF02-61B0-6F5E-73C31C4903FC}"/>
          </ac:spMkLst>
        </pc:spChg>
      </pc:sldChg>
      <pc:sldChg chg="addSp delSp add del mod setBg delDesignElem">
        <pc:chgData name="Nor alden Khateeb" userId="6ea3252d038b57c4" providerId="LiveId" clId="{2F3EC22B-46EF-48CF-93BD-74D09F642934}" dt="2025-01-31T17:48:54.112" v="63" actId="47"/>
        <pc:sldMkLst>
          <pc:docMk/>
          <pc:sldMk cId="2941113336" sldId="279"/>
        </pc:sldMkLst>
        <pc:spChg chg="del">
          <ac:chgData name="Nor alden Khateeb" userId="6ea3252d038b57c4" providerId="LiveId" clId="{2F3EC22B-46EF-48CF-93BD-74D09F642934}" dt="2025-01-31T17:48:33.003" v="57"/>
          <ac:spMkLst>
            <pc:docMk/>
            <pc:sldMk cId="2941113336" sldId="279"/>
            <ac:spMk id="10" creationId="{53686FE9-0F93-E7C7-F71C-8374D6A0C4D1}"/>
          </ac:spMkLst>
        </pc:spChg>
        <pc:spChg chg="del">
          <ac:chgData name="Nor alden Khateeb" userId="6ea3252d038b57c4" providerId="LiveId" clId="{2F3EC22B-46EF-48CF-93BD-74D09F642934}" dt="2025-01-31T17:48:33.003" v="57"/>
          <ac:spMkLst>
            <pc:docMk/>
            <pc:sldMk cId="2941113336" sldId="279"/>
            <ac:spMk id="12" creationId="{0635C83C-1216-139C-3CFE-C5C2E9532D40}"/>
          </ac:spMkLst>
        </pc:spChg>
        <pc:spChg chg="del">
          <ac:chgData name="Nor alden Khateeb" userId="6ea3252d038b57c4" providerId="LiveId" clId="{2F3EC22B-46EF-48CF-93BD-74D09F642934}" dt="2025-01-31T17:48:33.003" v="57"/>
          <ac:spMkLst>
            <pc:docMk/>
            <pc:sldMk cId="2941113336" sldId="279"/>
            <ac:spMk id="14" creationId="{9B9C2D01-CDE2-B058-056C-2092FAFDAAFF}"/>
          </ac:spMkLst>
        </pc:spChg>
        <pc:picChg chg="add del">
          <ac:chgData name="Nor alden Khateeb" userId="6ea3252d038b57c4" providerId="LiveId" clId="{2F3EC22B-46EF-48CF-93BD-74D09F642934}" dt="2025-01-31T17:48:44.209" v="59" actId="478"/>
          <ac:picMkLst>
            <pc:docMk/>
            <pc:sldMk cId="2941113336" sldId="279"/>
            <ac:picMk id="4" creationId="{9B791656-792E-FF51-E83C-BB3D8DD91F9E}"/>
          </ac:picMkLst>
        </pc:picChg>
      </pc:sldChg>
      <pc:sldMasterChg chg="add addSldLayout">
        <pc:chgData name="Nor alden Khateeb" userId="6ea3252d038b57c4" providerId="LiveId" clId="{2F3EC22B-46EF-48CF-93BD-74D09F642934}" dt="2025-01-31T17:43:22.739" v="3"/>
        <pc:sldMasterMkLst>
          <pc:docMk/>
          <pc:sldMasterMk cId="4143850075" sldId="2147483676"/>
        </pc:sldMasterMkLst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083858427" sldId="2147483677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84115513" sldId="2147483679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477519661" sldId="2147483681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825897740" sldId="2147483682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050786339" sldId="2147483683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206522678" sldId="2147483684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4148175432" sldId="2147483685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617659370" sldId="2147483686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4241053391" sldId="2147483687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053104475" sldId="2147483688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271824434" sldId="2147483689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050696451" sldId="2147483693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4182109562" sldId="2147483694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705890074" sldId="2147483695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097629210" sldId="2147483697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840074849" sldId="2147483698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553553249" sldId="2147483699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500300795" sldId="2147483700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64651759" sldId="2147483701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329458377" sldId="2147483702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835252342" sldId="2147483703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544654885" sldId="2147483704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4058184718" sldId="2147483705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211703703" sldId="2147483706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822689675" sldId="2147483707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719444032" sldId="2147483710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257180963" sldId="2147483711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593932313" sldId="2147483712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932928344" sldId="2147483713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424078252" sldId="2147483714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458434982" sldId="2147483715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785703382" sldId="2147483716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88351006" sldId="2147483717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23295844" sldId="2147483718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117215601" sldId="2147483719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101578467" sldId="2147483720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1537371063" sldId="2147483721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762712726" sldId="2147483722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305055754" sldId="2147483723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459083917" sldId="2147483724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115182427" sldId="2147483725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2878389145" sldId="2147483726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4042041355" sldId="2147483727"/>
          </pc:sldLayoutMkLst>
        </pc:sldLayoutChg>
        <pc:sldLayoutChg chg="add">
          <pc:chgData name="Nor alden Khateeb" userId="6ea3252d038b57c4" providerId="LiveId" clId="{2F3EC22B-46EF-48CF-93BD-74D09F642934}" dt="2025-01-31T17:43:22.739" v="3"/>
          <pc:sldLayoutMkLst>
            <pc:docMk/>
            <pc:sldMasterMk cId="4143850075" sldId="2147483676"/>
            <pc:sldLayoutMk cId="3102232949" sldId="214748372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FB3AA9-BD45-4077-81B4-33185115F6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383145-A666-418C-9955-9F05B0E55641}">
      <dgm:prSet/>
      <dgm:spPr/>
      <dgm:t>
        <a:bodyPr/>
        <a:lstStyle/>
        <a:p>
          <a:r>
            <a:rPr lang="en-US" dirty="0"/>
            <a:t>Problem: Many struggle with tracking expenses &amp; budgeting</a:t>
          </a:r>
        </a:p>
      </dgm:t>
    </dgm:pt>
    <dgm:pt modelId="{CCC6C74B-264A-4E5C-AE5D-AD8F26A9E419}" type="parTrans" cxnId="{2BEDB091-8B53-4726-9902-7DBD734F0A26}">
      <dgm:prSet/>
      <dgm:spPr/>
      <dgm:t>
        <a:bodyPr/>
        <a:lstStyle/>
        <a:p>
          <a:endParaRPr lang="en-US"/>
        </a:p>
      </dgm:t>
    </dgm:pt>
    <dgm:pt modelId="{910790B9-1C93-409D-A212-B7339688BAF4}" type="sibTrans" cxnId="{2BEDB091-8B53-4726-9902-7DBD734F0A26}">
      <dgm:prSet/>
      <dgm:spPr/>
      <dgm:t>
        <a:bodyPr/>
        <a:lstStyle/>
        <a:p>
          <a:endParaRPr lang="en-US"/>
        </a:p>
      </dgm:t>
    </dgm:pt>
    <dgm:pt modelId="{88CF79D4-3B5C-49C6-8A84-50ABF83505BD}">
      <dgm:prSet/>
      <dgm:spPr/>
      <dgm:t>
        <a:bodyPr/>
        <a:lstStyle/>
        <a:p>
          <a:r>
            <a:rPr lang="en-US" dirty="0"/>
            <a:t>Consequences: Debt, overspending, lack of savings</a:t>
          </a:r>
        </a:p>
      </dgm:t>
    </dgm:pt>
    <dgm:pt modelId="{6B1E3580-847C-4B48-A4E0-B7D2A56B64CA}" type="parTrans" cxnId="{95934ECE-B4C6-4901-95F2-D30FEF9BBEFA}">
      <dgm:prSet/>
      <dgm:spPr/>
      <dgm:t>
        <a:bodyPr/>
        <a:lstStyle/>
        <a:p>
          <a:endParaRPr lang="en-US"/>
        </a:p>
      </dgm:t>
    </dgm:pt>
    <dgm:pt modelId="{BE25EBBF-7BDF-4667-AAA3-C5B7FF10EE4B}" type="sibTrans" cxnId="{95934ECE-B4C6-4901-95F2-D30FEF9BBEFA}">
      <dgm:prSet/>
      <dgm:spPr/>
      <dgm:t>
        <a:bodyPr/>
        <a:lstStyle/>
        <a:p>
          <a:endParaRPr lang="en-US"/>
        </a:p>
      </dgm:t>
    </dgm:pt>
    <dgm:pt modelId="{F9E78A36-01D9-400B-BC4C-0131BCB4E9D0}">
      <dgm:prSet/>
      <dgm:spPr/>
      <dgm:t>
        <a:bodyPr/>
        <a:lstStyle/>
        <a:p>
          <a:r>
            <a:rPr lang="en-US" dirty="0"/>
            <a:t>Solution: Personal Budget Tracker – Smart financial management tool</a:t>
          </a:r>
        </a:p>
      </dgm:t>
    </dgm:pt>
    <dgm:pt modelId="{B62F73A1-3631-4455-AA1D-90DD92ACF22D}" type="parTrans" cxnId="{841F1EAE-A479-4F40-B4C1-E9E2428DE770}">
      <dgm:prSet/>
      <dgm:spPr/>
      <dgm:t>
        <a:bodyPr/>
        <a:lstStyle/>
        <a:p>
          <a:endParaRPr lang="en-US"/>
        </a:p>
      </dgm:t>
    </dgm:pt>
    <dgm:pt modelId="{1FC24473-5B63-4154-8618-9F9246AD6FEF}" type="sibTrans" cxnId="{841F1EAE-A479-4F40-B4C1-E9E2428DE770}">
      <dgm:prSet/>
      <dgm:spPr/>
      <dgm:t>
        <a:bodyPr/>
        <a:lstStyle/>
        <a:p>
          <a:endParaRPr lang="en-US"/>
        </a:p>
      </dgm:t>
    </dgm:pt>
    <dgm:pt modelId="{DD28AF1D-98DC-49EF-A3F6-5241EE4CBF01}" type="pres">
      <dgm:prSet presAssocID="{3BFB3AA9-BD45-4077-81B4-33185115F64B}" presName="root" presStyleCnt="0">
        <dgm:presLayoutVars>
          <dgm:dir/>
          <dgm:resizeHandles val="exact"/>
        </dgm:presLayoutVars>
      </dgm:prSet>
      <dgm:spPr/>
    </dgm:pt>
    <dgm:pt modelId="{C605BA9A-CB64-451D-B081-59AC74AE2FF6}" type="pres">
      <dgm:prSet presAssocID="{3C383145-A666-418C-9955-9F05B0E55641}" presName="compNode" presStyleCnt="0"/>
      <dgm:spPr/>
    </dgm:pt>
    <dgm:pt modelId="{07820312-889A-4652-8FC1-63ACDD6C2A34}" type="pres">
      <dgm:prSet presAssocID="{3C383145-A666-418C-9955-9F05B0E55641}" presName="bgRect" presStyleLbl="bgShp" presStyleIdx="0" presStyleCnt="3"/>
      <dgm:spPr/>
    </dgm:pt>
    <dgm:pt modelId="{53E81581-9154-469E-960E-6F429E40BD05}" type="pres">
      <dgm:prSet presAssocID="{3C383145-A666-418C-9955-9F05B0E556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nt"/>
        </a:ext>
      </dgm:extLst>
    </dgm:pt>
    <dgm:pt modelId="{B1EBD694-71E6-417A-95E4-47CA058DF26B}" type="pres">
      <dgm:prSet presAssocID="{3C383145-A666-418C-9955-9F05B0E55641}" presName="spaceRect" presStyleCnt="0"/>
      <dgm:spPr/>
    </dgm:pt>
    <dgm:pt modelId="{80B70374-8152-4119-9200-6FFF0A1A22E4}" type="pres">
      <dgm:prSet presAssocID="{3C383145-A666-418C-9955-9F05B0E55641}" presName="parTx" presStyleLbl="revTx" presStyleIdx="0" presStyleCnt="3">
        <dgm:presLayoutVars>
          <dgm:chMax val="0"/>
          <dgm:chPref val="0"/>
        </dgm:presLayoutVars>
      </dgm:prSet>
      <dgm:spPr/>
    </dgm:pt>
    <dgm:pt modelId="{076E7817-9672-4E2C-994D-4F7EDFDE62AA}" type="pres">
      <dgm:prSet presAssocID="{910790B9-1C93-409D-A212-B7339688BAF4}" presName="sibTrans" presStyleCnt="0"/>
      <dgm:spPr/>
    </dgm:pt>
    <dgm:pt modelId="{EB09D3AE-9DA9-4043-A5E0-9B2F25439309}" type="pres">
      <dgm:prSet presAssocID="{88CF79D4-3B5C-49C6-8A84-50ABF83505BD}" presName="compNode" presStyleCnt="0"/>
      <dgm:spPr/>
    </dgm:pt>
    <dgm:pt modelId="{10ED3B1C-15AB-436F-8B87-F77D183AED89}" type="pres">
      <dgm:prSet presAssocID="{88CF79D4-3B5C-49C6-8A84-50ABF83505BD}" presName="bgRect" presStyleLbl="bgShp" presStyleIdx="1" presStyleCnt="3"/>
      <dgm:spPr/>
    </dgm:pt>
    <dgm:pt modelId="{FED49FB1-0016-48BE-9210-CC0348A8204F}" type="pres">
      <dgm:prSet presAssocID="{88CF79D4-3B5C-49C6-8A84-50ABF83505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32FAAEB8-883B-4A66-A024-8A933D37182E}" type="pres">
      <dgm:prSet presAssocID="{88CF79D4-3B5C-49C6-8A84-50ABF83505BD}" presName="spaceRect" presStyleCnt="0"/>
      <dgm:spPr/>
    </dgm:pt>
    <dgm:pt modelId="{54ABC5FE-C502-4438-B275-580A85AB6B8C}" type="pres">
      <dgm:prSet presAssocID="{88CF79D4-3B5C-49C6-8A84-50ABF83505BD}" presName="parTx" presStyleLbl="revTx" presStyleIdx="1" presStyleCnt="3">
        <dgm:presLayoutVars>
          <dgm:chMax val="0"/>
          <dgm:chPref val="0"/>
        </dgm:presLayoutVars>
      </dgm:prSet>
      <dgm:spPr/>
    </dgm:pt>
    <dgm:pt modelId="{5DEE26E1-8E45-42F6-AEE6-5DD927EB52A6}" type="pres">
      <dgm:prSet presAssocID="{BE25EBBF-7BDF-4667-AAA3-C5B7FF10EE4B}" presName="sibTrans" presStyleCnt="0"/>
      <dgm:spPr/>
    </dgm:pt>
    <dgm:pt modelId="{60CCD204-896B-45CA-8747-4F5C3BB19CEA}" type="pres">
      <dgm:prSet presAssocID="{F9E78A36-01D9-400B-BC4C-0131BCB4E9D0}" presName="compNode" presStyleCnt="0"/>
      <dgm:spPr/>
    </dgm:pt>
    <dgm:pt modelId="{DE1BE5D1-3894-47DB-9C12-D3EF766111F3}" type="pres">
      <dgm:prSet presAssocID="{F9E78A36-01D9-400B-BC4C-0131BCB4E9D0}" presName="bgRect" presStyleLbl="bgShp" presStyleIdx="2" presStyleCnt="3"/>
      <dgm:spPr/>
    </dgm:pt>
    <dgm:pt modelId="{21973EE7-F8F9-4918-91CF-A34930B8BE26}" type="pres">
      <dgm:prSet presAssocID="{F9E78A36-01D9-400B-BC4C-0131BCB4E9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953BDB4-4800-4DD8-84E1-55C19D82B767}" type="pres">
      <dgm:prSet presAssocID="{F9E78A36-01D9-400B-BC4C-0131BCB4E9D0}" presName="spaceRect" presStyleCnt="0"/>
      <dgm:spPr/>
    </dgm:pt>
    <dgm:pt modelId="{99EEB224-18F6-40C7-9B05-D010EAFB741B}" type="pres">
      <dgm:prSet presAssocID="{F9E78A36-01D9-400B-BC4C-0131BCB4E9D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17DC22C-209A-4EEF-BE72-97A3571626CE}" type="presOf" srcId="{88CF79D4-3B5C-49C6-8A84-50ABF83505BD}" destId="{54ABC5FE-C502-4438-B275-580A85AB6B8C}" srcOrd="0" destOrd="0" presId="urn:microsoft.com/office/officeart/2018/2/layout/IconVerticalSolidList"/>
    <dgm:cxn modelId="{2BEDB091-8B53-4726-9902-7DBD734F0A26}" srcId="{3BFB3AA9-BD45-4077-81B4-33185115F64B}" destId="{3C383145-A666-418C-9955-9F05B0E55641}" srcOrd="0" destOrd="0" parTransId="{CCC6C74B-264A-4E5C-AE5D-AD8F26A9E419}" sibTransId="{910790B9-1C93-409D-A212-B7339688BAF4}"/>
    <dgm:cxn modelId="{841F1EAE-A479-4F40-B4C1-E9E2428DE770}" srcId="{3BFB3AA9-BD45-4077-81B4-33185115F64B}" destId="{F9E78A36-01D9-400B-BC4C-0131BCB4E9D0}" srcOrd="2" destOrd="0" parTransId="{B62F73A1-3631-4455-AA1D-90DD92ACF22D}" sibTransId="{1FC24473-5B63-4154-8618-9F9246AD6FEF}"/>
    <dgm:cxn modelId="{95934ECE-B4C6-4901-95F2-D30FEF9BBEFA}" srcId="{3BFB3AA9-BD45-4077-81B4-33185115F64B}" destId="{88CF79D4-3B5C-49C6-8A84-50ABF83505BD}" srcOrd="1" destOrd="0" parTransId="{6B1E3580-847C-4B48-A4E0-B7D2A56B64CA}" sibTransId="{BE25EBBF-7BDF-4667-AAA3-C5B7FF10EE4B}"/>
    <dgm:cxn modelId="{438491D8-6AB8-4B91-B99F-B2F19F59F404}" type="presOf" srcId="{3C383145-A666-418C-9955-9F05B0E55641}" destId="{80B70374-8152-4119-9200-6FFF0A1A22E4}" srcOrd="0" destOrd="0" presId="urn:microsoft.com/office/officeart/2018/2/layout/IconVerticalSolidList"/>
    <dgm:cxn modelId="{536AF9E7-AFF4-46DD-BDF6-2BABD821259C}" type="presOf" srcId="{F9E78A36-01D9-400B-BC4C-0131BCB4E9D0}" destId="{99EEB224-18F6-40C7-9B05-D010EAFB741B}" srcOrd="0" destOrd="0" presId="urn:microsoft.com/office/officeart/2018/2/layout/IconVerticalSolidList"/>
    <dgm:cxn modelId="{5809E0FF-F52D-4B30-B77A-FA0CC6601085}" type="presOf" srcId="{3BFB3AA9-BD45-4077-81B4-33185115F64B}" destId="{DD28AF1D-98DC-49EF-A3F6-5241EE4CBF01}" srcOrd="0" destOrd="0" presId="urn:microsoft.com/office/officeart/2018/2/layout/IconVerticalSolidList"/>
    <dgm:cxn modelId="{5E027E13-9264-495F-8BEF-F1874B99ADAE}" type="presParOf" srcId="{DD28AF1D-98DC-49EF-A3F6-5241EE4CBF01}" destId="{C605BA9A-CB64-451D-B081-59AC74AE2FF6}" srcOrd="0" destOrd="0" presId="urn:microsoft.com/office/officeart/2018/2/layout/IconVerticalSolidList"/>
    <dgm:cxn modelId="{B27208C0-B6F1-48F5-9C6F-02EF563A700F}" type="presParOf" srcId="{C605BA9A-CB64-451D-B081-59AC74AE2FF6}" destId="{07820312-889A-4652-8FC1-63ACDD6C2A34}" srcOrd="0" destOrd="0" presId="urn:microsoft.com/office/officeart/2018/2/layout/IconVerticalSolidList"/>
    <dgm:cxn modelId="{7002E24D-AD96-49FA-B001-5D18FAF6FC9E}" type="presParOf" srcId="{C605BA9A-CB64-451D-B081-59AC74AE2FF6}" destId="{53E81581-9154-469E-960E-6F429E40BD05}" srcOrd="1" destOrd="0" presId="urn:microsoft.com/office/officeart/2018/2/layout/IconVerticalSolidList"/>
    <dgm:cxn modelId="{9898D1E2-4858-4927-B3E6-0A9FA6F95244}" type="presParOf" srcId="{C605BA9A-CB64-451D-B081-59AC74AE2FF6}" destId="{B1EBD694-71E6-417A-95E4-47CA058DF26B}" srcOrd="2" destOrd="0" presId="urn:microsoft.com/office/officeart/2018/2/layout/IconVerticalSolidList"/>
    <dgm:cxn modelId="{D24DA938-BC00-46AC-97C9-7F54E497AE8F}" type="presParOf" srcId="{C605BA9A-CB64-451D-B081-59AC74AE2FF6}" destId="{80B70374-8152-4119-9200-6FFF0A1A22E4}" srcOrd="3" destOrd="0" presId="urn:microsoft.com/office/officeart/2018/2/layout/IconVerticalSolidList"/>
    <dgm:cxn modelId="{A884634B-0720-4298-B2DF-625103A7CF0E}" type="presParOf" srcId="{DD28AF1D-98DC-49EF-A3F6-5241EE4CBF01}" destId="{076E7817-9672-4E2C-994D-4F7EDFDE62AA}" srcOrd="1" destOrd="0" presId="urn:microsoft.com/office/officeart/2018/2/layout/IconVerticalSolidList"/>
    <dgm:cxn modelId="{E0D3EF3E-AB7C-42C9-98D0-50B6BF67F6F3}" type="presParOf" srcId="{DD28AF1D-98DC-49EF-A3F6-5241EE4CBF01}" destId="{EB09D3AE-9DA9-4043-A5E0-9B2F25439309}" srcOrd="2" destOrd="0" presId="urn:microsoft.com/office/officeart/2018/2/layout/IconVerticalSolidList"/>
    <dgm:cxn modelId="{3268898D-E372-4230-8FEA-54B145472442}" type="presParOf" srcId="{EB09D3AE-9DA9-4043-A5E0-9B2F25439309}" destId="{10ED3B1C-15AB-436F-8B87-F77D183AED89}" srcOrd="0" destOrd="0" presId="urn:microsoft.com/office/officeart/2018/2/layout/IconVerticalSolidList"/>
    <dgm:cxn modelId="{C4241447-5F41-4589-AD84-2FD32E0B4FD7}" type="presParOf" srcId="{EB09D3AE-9DA9-4043-A5E0-9B2F25439309}" destId="{FED49FB1-0016-48BE-9210-CC0348A8204F}" srcOrd="1" destOrd="0" presId="urn:microsoft.com/office/officeart/2018/2/layout/IconVerticalSolidList"/>
    <dgm:cxn modelId="{4C50B1CA-D675-4BF6-A176-D4D8EFA4449F}" type="presParOf" srcId="{EB09D3AE-9DA9-4043-A5E0-9B2F25439309}" destId="{32FAAEB8-883B-4A66-A024-8A933D37182E}" srcOrd="2" destOrd="0" presId="urn:microsoft.com/office/officeart/2018/2/layout/IconVerticalSolidList"/>
    <dgm:cxn modelId="{F77A5644-2EF2-4C5E-9386-1C949B1CB8B1}" type="presParOf" srcId="{EB09D3AE-9DA9-4043-A5E0-9B2F25439309}" destId="{54ABC5FE-C502-4438-B275-580A85AB6B8C}" srcOrd="3" destOrd="0" presId="urn:microsoft.com/office/officeart/2018/2/layout/IconVerticalSolidList"/>
    <dgm:cxn modelId="{8769CCC0-3D30-4042-B9A4-15D848B29F09}" type="presParOf" srcId="{DD28AF1D-98DC-49EF-A3F6-5241EE4CBF01}" destId="{5DEE26E1-8E45-42F6-AEE6-5DD927EB52A6}" srcOrd="3" destOrd="0" presId="urn:microsoft.com/office/officeart/2018/2/layout/IconVerticalSolidList"/>
    <dgm:cxn modelId="{76591702-3D89-4019-904D-82D03E386F1E}" type="presParOf" srcId="{DD28AF1D-98DC-49EF-A3F6-5241EE4CBF01}" destId="{60CCD204-896B-45CA-8747-4F5C3BB19CEA}" srcOrd="4" destOrd="0" presId="urn:microsoft.com/office/officeart/2018/2/layout/IconVerticalSolidList"/>
    <dgm:cxn modelId="{3A1D26EA-45A9-444A-9223-EDDC6EF120CA}" type="presParOf" srcId="{60CCD204-896B-45CA-8747-4F5C3BB19CEA}" destId="{DE1BE5D1-3894-47DB-9C12-D3EF766111F3}" srcOrd="0" destOrd="0" presId="urn:microsoft.com/office/officeart/2018/2/layout/IconVerticalSolidList"/>
    <dgm:cxn modelId="{57B640E2-FE58-463C-A748-0DC25104D3FE}" type="presParOf" srcId="{60CCD204-896B-45CA-8747-4F5C3BB19CEA}" destId="{21973EE7-F8F9-4918-91CF-A34930B8BE26}" srcOrd="1" destOrd="0" presId="urn:microsoft.com/office/officeart/2018/2/layout/IconVerticalSolidList"/>
    <dgm:cxn modelId="{925F5BBB-B006-494A-98CB-70C289D64BE1}" type="presParOf" srcId="{60CCD204-896B-45CA-8747-4F5C3BB19CEA}" destId="{B953BDB4-4800-4DD8-84E1-55C19D82B767}" srcOrd="2" destOrd="0" presId="urn:microsoft.com/office/officeart/2018/2/layout/IconVerticalSolidList"/>
    <dgm:cxn modelId="{06AAD277-E3A9-4C07-BC62-1BF4340B66DE}" type="presParOf" srcId="{60CCD204-896B-45CA-8747-4F5C3BB19CEA}" destId="{99EEB224-18F6-40C7-9B05-D010EAFB74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74ABEF-D451-4CAB-9BDC-E372C080229E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C0CD2D-4B43-42A4-A49B-EFBED28DA713}">
      <dgm:prSet/>
      <dgm:spPr/>
      <dgm:t>
        <a:bodyPr/>
        <a:lstStyle/>
        <a:p>
          <a:r>
            <a:rPr lang="en-US"/>
            <a:t>Develop</a:t>
          </a:r>
        </a:p>
      </dgm:t>
    </dgm:pt>
    <dgm:pt modelId="{0FABA00D-F2D8-4960-BB16-0A89DC8898F1}" type="parTrans" cxnId="{14FF8361-2BB4-4260-A0B7-396E24E55A72}">
      <dgm:prSet/>
      <dgm:spPr/>
      <dgm:t>
        <a:bodyPr/>
        <a:lstStyle/>
        <a:p>
          <a:endParaRPr lang="en-US"/>
        </a:p>
      </dgm:t>
    </dgm:pt>
    <dgm:pt modelId="{938E6023-EC6C-4857-A244-6A9D4FF5EDDB}" type="sibTrans" cxnId="{14FF8361-2BB4-4260-A0B7-396E24E55A72}">
      <dgm:prSet/>
      <dgm:spPr/>
      <dgm:t>
        <a:bodyPr/>
        <a:lstStyle/>
        <a:p>
          <a:endParaRPr lang="en-US"/>
        </a:p>
      </dgm:t>
    </dgm:pt>
    <dgm:pt modelId="{5F6CEB19-687B-4E27-8B3E-BCAAFA9FF312}">
      <dgm:prSet/>
      <dgm:spPr/>
      <dgm:t>
        <a:bodyPr/>
        <a:lstStyle/>
        <a:p>
          <a:r>
            <a:rPr lang="en-US"/>
            <a:t>Develop a Comprehensive Personal Budget Tracker</a:t>
          </a:r>
        </a:p>
      </dgm:t>
    </dgm:pt>
    <dgm:pt modelId="{9C13C6A0-4912-4CDC-AD50-B382609D372E}" type="parTrans" cxnId="{80F85571-6F41-4917-A456-5267C7A70B71}">
      <dgm:prSet/>
      <dgm:spPr/>
      <dgm:t>
        <a:bodyPr/>
        <a:lstStyle/>
        <a:p>
          <a:endParaRPr lang="en-US"/>
        </a:p>
      </dgm:t>
    </dgm:pt>
    <dgm:pt modelId="{5C6FD7D4-299C-4D18-A2A5-A21ED3844610}" type="sibTrans" cxnId="{80F85571-6F41-4917-A456-5267C7A70B71}">
      <dgm:prSet/>
      <dgm:spPr/>
      <dgm:t>
        <a:bodyPr/>
        <a:lstStyle/>
        <a:p>
          <a:endParaRPr lang="en-US"/>
        </a:p>
      </dgm:t>
    </dgm:pt>
    <dgm:pt modelId="{7272DDD2-FE3F-40D8-88D9-3CABD7602B29}">
      <dgm:prSet/>
      <dgm:spPr/>
      <dgm:t>
        <a:bodyPr/>
        <a:lstStyle/>
        <a:p>
          <a:r>
            <a:rPr lang="en-US"/>
            <a:t>Enable</a:t>
          </a:r>
        </a:p>
      </dgm:t>
    </dgm:pt>
    <dgm:pt modelId="{311FF501-53A7-4406-9B58-15BBFB978462}" type="parTrans" cxnId="{6E65A90A-B7B4-43A5-9C39-EBCCB5C99D89}">
      <dgm:prSet/>
      <dgm:spPr/>
      <dgm:t>
        <a:bodyPr/>
        <a:lstStyle/>
        <a:p>
          <a:endParaRPr lang="en-US"/>
        </a:p>
      </dgm:t>
    </dgm:pt>
    <dgm:pt modelId="{B4702C44-99BE-45B9-9FE1-9F2789866098}" type="sibTrans" cxnId="{6E65A90A-B7B4-43A5-9C39-EBCCB5C99D89}">
      <dgm:prSet/>
      <dgm:spPr/>
      <dgm:t>
        <a:bodyPr/>
        <a:lstStyle/>
        <a:p>
          <a:endParaRPr lang="en-US"/>
        </a:p>
      </dgm:t>
    </dgm:pt>
    <dgm:pt modelId="{6CB20AEA-59CD-482B-B63C-ED16745C3949}">
      <dgm:prSet/>
      <dgm:spPr/>
      <dgm:t>
        <a:bodyPr/>
        <a:lstStyle/>
        <a:p>
          <a:r>
            <a:rPr lang="en-US"/>
            <a:t>Enable Real-Time Expense Tracking</a:t>
          </a:r>
        </a:p>
      </dgm:t>
    </dgm:pt>
    <dgm:pt modelId="{5F25CE7D-A2B0-441C-8A6C-40B75F7A5799}" type="parTrans" cxnId="{E37DDEA9-44E6-4E11-AA21-C43889333CC6}">
      <dgm:prSet/>
      <dgm:spPr/>
      <dgm:t>
        <a:bodyPr/>
        <a:lstStyle/>
        <a:p>
          <a:endParaRPr lang="en-US"/>
        </a:p>
      </dgm:t>
    </dgm:pt>
    <dgm:pt modelId="{E82062C3-18AC-4D88-9722-45AE7FDBB265}" type="sibTrans" cxnId="{E37DDEA9-44E6-4E11-AA21-C43889333CC6}">
      <dgm:prSet/>
      <dgm:spPr/>
      <dgm:t>
        <a:bodyPr/>
        <a:lstStyle/>
        <a:p>
          <a:endParaRPr lang="en-US"/>
        </a:p>
      </dgm:t>
    </dgm:pt>
    <dgm:pt modelId="{B34A43CB-2E8D-4E8A-AEFD-80E9059E799B}">
      <dgm:prSet/>
      <dgm:spPr/>
      <dgm:t>
        <a:bodyPr/>
        <a:lstStyle/>
        <a:p>
          <a:r>
            <a:rPr lang="en-US"/>
            <a:t>Support</a:t>
          </a:r>
        </a:p>
      </dgm:t>
    </dgm:pt>
    <dgm:pt modelId="{D19FBA5C-7467-439B-9C83-A5C3B5BD85A4}" type="parTrans" cxnId="{92D9072C-B026-45A9-A41F-1E2D977C86DF}">
      <dgm:prSet/>
      <dgm:spPr/>
      <dgm:t>
        <a:bodyPr/>
        <a:lstStyle/>
        <a:p>
          <a:endParaRPr lang="en-US"/>
        </a:p>
      </dgm:t>
    </dgm:pt>
    <dgm:pt modelId="{EFA64DE6-139E-44D6-AFB9-2537D11F5D8B}" type="sibTrans" cxnId="{92D9072C-B026-45A9-A41F-1E2D977C86DF}">
      <dgm:prSet/>
      <dgm:spPr/>
      <dgm:t>
        <a:bodyPr/>
        <a:lstStyle/>
        <a:p>
          <a:endParaRPr lang="en-US"/>
        </a:p>
      </dgm:t>
    </dgm:pt>
    <dgm:pt modelId="{6E46061B-4068-432C-B0FB-CC7C82063FDE}">
      <dgm:prSet/>
      <dgm:spPr/>
      <dgm:t>
        <a:bodyPr/>
        <a:lstStyle/>
        <a:p>
          <a:r>
            <a:rPr lang="en-US"/>
            <a:t>Support Customizable Budgeting &amp; Savings Goals</a:t>
          </a:r>
        </a:p>
      </dgm:t>
    </dgm:pt>
    <dgm:pt modelId="{3E37DE7C-E6CD-4FE0-8907-145827664B09}" type="parTrans" cxnId="{ACE112CF-DF5A-46C9-977D-D272BC4C4DB5}">
      <dgm:prSet/>
      <dgm:spPr/>
      <dgm:t>
        <a:bodyPr/>
        <a:lstStyle/>
        <a:p>
          <a:endParaRPr lang="en-US"/>
        </a:p>
      </dgm:t>
    </dgm:pt>
    <dgm:pt modelId="{B1C4300F-556E-43D3-BDC0-84F03ED16411}" type="sibTrans" cxnId="{ACE112CF-DF5A-46C9-977D-D272BC4C4DB5}">
      <dgm:prSet/>
      <dgm:spPr/>
      <dgm:t>
        <a:bodyPr/>
        <a:lstStyle/>
        <a:p>
          <a:endParaRPr lang="en-US"/>
        </a:p>
      </dgm:t>
    </dgm:pt>
    <dgm:pt modelId="{CA671539-E149-483B-AE86-E3DB12E6AA37}">
      <dgm:prSet/>
      <dgm:spPr/>
      <dgm:t>
        <a:bodyPr/>
        <a:lstStyle/>
        <a:p>
          <a:r>
            <a:rPr lang="en-US"/>
            <a:t>Enhance</a:t>
          </a:r>
        </a:p>
      </dgm:t>
    </dgm:pt>
    <dgm:pt modelId="{0D07B0DA-0726-48C4-AEF3-4CA120AEB6D2}" type="parTrans" cxnId="{DBB525E0-37D0-49A0-8F93-A9C5B3C097C9}">
      <dgm:prSet/>
      <dgm:spPr/>
      <dgm:t>
        <a:bodyPr/>
        <a:lstStyle/>
        <a:p>
          <a:endParaRPr lang="en-US"/>
        </a:p>
      </dgm:t>
    </dgm:pt>
    <dgm:pt modelId="{10EEA780-5781-4660-A65F-D52B6DC8733C}" type="sibTrans" cxnId="{DBB525E0-37D0-49A0-8F93-A9C5B3C097C9}">
      <dgm:prSet/>
      <dgm:spPr/>
      <dgm:t>
        <a:bodyPr/>
        <a:lstStyle/>
        <a:p>
          <a:endParaRPr lang="en-US"/>
        </a:p>
      </dgm:t>
    </dgm:pt>
    <dgm:pt modelId="{2799E5FC-1478-4C7B-ABD2-0A3ADC17D373}">
      <dgm:prSet/>
      <dgm:spPr/>
      <dgm:t>
        <a:bodyPr/>
        <a:lstStyle/>
        <a:p>
          <a:r>
            <a:rPr lang="en-US"/>
            <a:t>Enhance Financial Data Visualization</a:t>
          </a:r>
        </a:p>
      </dgm:t>
    </dgm:pt>
    <dgm:pt modelId="{A9E7ED42-F0B9-4172-B9EA-BA23E347805E}" type="parTrans" cxnId="{C08873F8-E055-40A4-A7A2-2BACB0BC499F}">
      <dgm:prSet/>
      <dgm:spPr/>
      <dgm:t>
        <a:bodyPr/>
        <a:lstStyle/>
        <a:p>
          <a:endParaRPr lang="en-US"/>
        </a:p>
      </dgm:t>
    </dgm:pt>
    <dgm:pt modelId="{EA4B6E86-B8DE-4809-B1B5-C8CCE49D36DB}" type="sibTrans" cxnId="{C08873F8-E055-40A4-A7A2-2BACB0BC499F}">
      <dgm:prSet/>
      <dgm:spPr/>
      <dgm:t>
        <a:bodyPr/>
        <a:lstStyle/>
        <a:p>
          <a:endParaRPr lang="en-US"/>
        </a:p>
      </dgm:t>
    </dgm:pt>
    <dgm:pt modelId="{059DE62C-FB2A-4E7C-8AF7-D1D814864B8E}">
      <dgm:prSet/>
      <dgm:spPr/>
      <dgm:t>
        <a:bodyPr/>
        <a:lstStyle/>
        <a:p>
          <a:r>
            <a:rPr lang="en-US"/>
            <a:t>Ensure</a:t>
          </a:r>
        </a:p>
      </dgm:t>
    </dgm:pt>
    <dgm:pt modelId="{BFC74A68-5993-4B02-BF66-74EFBBBFFF94}" type="parTrans" cxnId="{2003AC2D-5A72-40B5-BCEC-1EB3AC7A3D10}">
      <dgm:prSet/>
      <dgm:spPr/>
      <dgm:t>
        <a:bodyPr/>
        <a:lstStyle/>
        <a:p>
          <a:endParaRPr lang="en-US"/>
        </a:p>
      </dgm:t>
    </dgm:pt>
    <dgm:pt modelId="{BEFF748E-6438-4E35-9975-238AB1C119F6}" type="sibTrans" cxnId="{2003AC2D-5A72-40B5-BCEC-1EB3AC7A3D10}">
      <dgm:prSet/>
      <dgm:spPr/>
      <dgm:t>
        <a:bodyPr/>
        <a:lstStyle/>
        <a:p>
          <a:endParaRPr lang="en-US"/>
        </a:p>
      </dgm:t>
    </dgm:pt>
    <dgm:pt modelId="{405DB56D-FA9C-495C-ABD9-BF16FC9060AA}">
      <dgm:prSet/>
      <dgm:spPr/>
      <dgm:t>
        <a:bodyPr/>
        <a:lstStyle/>
        <a:p>
          <a:r>
            <a:rPr lang="en-US"/>
            <a:t>Ensure Security &amp; Privacy</a:t>
          </a:r>
        </a:p>
      </dgm:t>
    </dgm:pt>
    <dgm:pt modelId="{14156D30-EA2F-4F77-8D04-BA039CD3C3D1}" type="parTrans" cxnId="{2669D164-4780-483C-B367-3FEF9AECAB7C}">
      <dgm:prSet/>
      <dgm:spPr/>
      <dgm:t>
        <a:bodyPr/>
        <a:lstStyle/>
        <a:p>
          <a:endParaRPr lang="en-US"/>
        </a:p>
      </dgm:t>
    </dgm:pt>
    <dgm:pt modelId="{F512B008-BEF0-44E4-980F-181A97989E4B}" type="sibTrans" cxnId="{2669D164-4780-483C-B367-3FEF9AECAB7C}">
      <dgm:prSet/>
      <dgm:spPr/>
      <dgm:t>
        <a:bodyPr/>
        <a:lstStyle/>
        <a:p>
          <a:endParaRPr lang="en-US"/>
        </a:p>
      </dgm:t>
    </dgm:pt>
    <dgm:pt modelId="{4C5561B3-B43B-4AF0-A225-5FC7C44406EE}">
      <dgm:prSet/>
      <dgm:spPr/>
      <dgm:t>
        <a:bodyPr/>
        <a:lstStyle/>
        <a:p>
          <a:r>
            <a:rPr lang="en-US"/>
            <a:t>Bridge</a:t>
          </a:r>
        </a:p>
      </dgm:t>
    </dgm:pt>
    <dgm:pt modelId="{249018C5-1054-4730-8472-ED2AFEC8A7BF}" type="parTrans" cxnId="{20FB68E2-4DD2-42AD-B038-7933637583AE}">
      <dgm:prSet/>
      <dgm:spPr/>
      <dgm:t>
        <a:bodyPr/>
        <a:lstStyle/>
        <a:p>
          <a:endParaRPr lang="en-US"/>
        </a:p>
      </dgm:t>
    </dgm:pt>
    <dgm:pt modelId="{70C8C917-D519-4D51-9505-C534AF5F3360}" type="sibTrans" cxnId="{20FB68E2-4DD2-42AD-B038-7933637583AE}">
      <dgm:prSet/>
      <dgm:spPr/>
      <dgm:t>
        <a:bodyPr/>
        <a:lstStyle/>
        <a:p>
          <a:endParaRPr lang="en-US"/>
        </a:p>
      </dgm:t>
    </dgm:pt>
    <dgm:pt modelId="{F2EF46EC-4FD6-45D3-A60B-D805490F29BF}">
      <dgm:prSet/>
      <dgm:spPr/>
      <dgm:t>
        <a:bodyPr/>
        <a:lstStyle/>
        <a:p>
          <a:r>
            <a:rPr lang="en-US"/>
            <a:t>Bridge the Gap Left by Existing Solutions</a:t>
          </a:r>
        </a:p>
      </dgm:t>
    </dgm:pt>
    <dgm:pt modelId="{5B6E110A-5563-4CDE-BE84-0AB2FB5D4E65}" type="parTrans" cxnId="{8A403D8D-4A00-4CEE-B521-2FBF2CB744A5}">
      <dgm:prSet/>
      <dgm:spPr/>
      <dgm:t>
        <a:bodyPr/>
        <a:lstStyle/>
        <a:p>
          <a:endParaRPr lang="en-US"/>
        </a:p>
      </dgm:t>
    </dgm:pt>
    <dgm:pt modelId="{BACAB4DB-AD5A-4F39-A1CC-471FF4CF0A41}" type="sibTrans" cxnId="{8A403D8D-4A00-4CEE-B521-2FBF2CB744A5}">
      <dgm:prSet/>
      <dgm:spPr/>
      <dgm:t>
        <a:bodyPr/>
        <a:lstStyle/>
        <a:p>
          <a:endParaRPr lang="en-US"/>
        </a:p>
      </dgm:t>
    </dgm:pt>
    <dgm:pt modelId="{5270ED5B-00B3-475B-A70D-D20E9583C781}" type="pres">
      <dgm:prSet presAssocID="{3674ABEF-D451-4CAB-9BDC-E372C080229E}" presName="linearFlow" presStyleCnt="0">
        <dgm:presLayoutVars>
          <dgm:dir/>
          <dgm:animLvl val="lvl"/>
          <dgm:resizeHandles val="exact"/>
        </dgm:presLayoutVars>
      </dgm:prSet>
      <dgm:spPr/>
    </dgm:pt>
    <dgm:pt modelId="{1E1A8D3A-B107-4895-A685-7F30E4A2BC1F}" type="pres">
      <dgm:prSet presAssocID="{60C0CD2D-4B43-42A4-A49B-EFBED28DA713}" presName="composite" presStyleCnt="0"/>
      <dgm:spPr/>
    </dgm:pt>
    <dgm:pt modelId="{4267C614-61FA-4CED-8C8A-1AD5124C4546}" type="pres">
      <dgm:prSet presAssocID="{60C0CD2D-4B43-42A4-A49B-EFBED28DA713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979D722C-615A-4235-BB1A-0052303BB6C8}" type="pres">
      <dgm:prSet presAssocID="{60C0CD2D-4B43-42A4-A49B-EFBED28DA713}" presName="descendantText" presStyleLbl="alignAcc1" presStyleIdx="0" presStyleCnt="6">
        <dgm:presLayoutVars>
          <dgm:bulletEnabled val="1"/>
        </dgm:presLayoutVars>
      </dgm:prSet>
      <dgm:spPr/>
    </dgm:pt>
    <dgm:pt modelId="{A7896F6D-DAEB-44B4-8AF7-ADCBA64A9D6A}" type="pres">
      <dgm:prSet presAssocID="{938E6023-EC6C-4857-A244-6A9D4FF5EDDB}" presName="sp" presStyleCnt="0"/>
      <dgm:spPr/>
    </dgm:pt>
    <dgm:pt modelId="{623DD7A6-0FDB-486F-9A4C-D738EA162A41}" type="pres">
      <dgm:prSet presAssocID="{7272DDD2-FE3F-40D8-88D9-3CABD7602B29}" presName="composite" presStyleCnt="0"/>
      <dgm:spPr/>
    </dgm:pt>
    <dgm:pt modelId="{3F0E10BA-5A15-4E67-AD0A-164B5668904B}" type="pres">
      <dgm:prSet presAssocID="{7272DDD2-FE3F-40D8-88D9-3CABD7602B29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854CE118-B004-439E-AA9E-256207D17E79}" type="pres">
      <dgm:prSet presAssocID="{7272DDD2-FE3F-40D8-88D9-3CABD7602B29}" presName="descendantText" presStyleLbl="alignAcc1" presStyleIdx="1" presStyleCnt="6">
        <dgm:presLayoutVars>
          <dgm:bulletEnabled val="1"/>
        </dgm:presLayoutVars>
      </dgm:prSet>
      <dgm:spPr/>
    </dgm:pt>
    <dgm:pt modelId="{40574883-78CB-45CF-8704-B8EB5BAEA449}" type="pres">
      <dgm:prSet presAssocID="{B4702C44-99BE-45B9-9FE1-9F2789866098}" presName="sp" presStyleCnt="0"/>
      <dgm:spPr/>
    </dgm:pt>
    <dgm:pt modelId="{99DFA7C7-81FD-4D7E-A60D-128E980B6114}" type="pres">
      <dgm:prSet presAssocID="{B34A43CB-2E8D-4E8A-AEFD-80E9059E799B}" presName="composite" presStyleCnt="0"/>
      <dgm:spPr/>
    </dgm:pt>
    <dgm:pt modelId="{A09B08F3-9A9E-4E71-8C69-5BF55355F362}" type="pres">
      <dgm:prSet presAssocID="{B34A43CB-2E8D-4E8A-AEFD-80E9059E799B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E22D894-81D4-433F-980B-5DE21900FC5B}" type="pres">
      <dgm:prSet presAssocID="{B34A43CB-2E8D-4E8A-AEFD-80E9059E799B}" presName="descendantText" presStyleLbl="alignAcc1" presStyleIdx="2" presStyleCnt="6">
        <dgm:presLayoutVars>
          <dgm:bulletEnabled val="1"/>
        </dgm:presLayoutVars>
      </dgm:prSet>
      <dgm:spPr/>
    </dgm:pt>
    <dgm:pt modelId="{14A76411-4D9A-496E-901F-5C9A9844AF50}" type="pres">
      <dgm:prSet presAssocID="{EFA64DE6-139E-44D6-AFB9-2537D11F5D8B}" presName="sp" presStyleCnt="0"/>
      <dgm:spPr/>
    </dgm:pt>
    <dgm:pt modelId="{A31AAD9B-DB06-49DF-976C-34763D1FF29A}" type="pres">
      <dgm:prSet presAssocID="{CA671539-E149-483B-AE86-E3DB12E6AA37}" presName="composite" presStyleCnt="0"/>
      <dgm:spPr/>
    </dgm:pt>
    <dgm:pt modelId="{E4A84417-1F60-4FB0-8873-07843D2A781F}" type="pres">
      <dgm:prSet presAssocID="{CA671539-E149-483B-AE86-E3DB12E6AA37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028392DE-CDD5-4BDE-92B3-F9CAB50FF9B8}" type="pres">
      <dgm:prSet presAssocID="{CA671539-E149-483B-AE86-E3DB12E6AA37}" presName="descendantText" presStyleLbl="alignAcc1" presStyleIdx="3" presStyleCnt="6">
        <dgm:presLayoutVars>
          <dgm:bulletEnabled val="1"/>
        </dgm:presLayoutVars>
      </dgm:prSet>
      <dgm:spPr/>
    </dgm:pt>
    <dgm:pt modelId="{B7B88851-9E64-438C-A310-8AD057C119D7}" type="pres">
      <dgm:prSet presAssocID="{10EEA780-5781-4660-A65F-D52B6DC8733C}" presName="sp" presStyleCnt="0"/>
      <dgm:spPr/>
    </dgm:pt>
    <dgm:pt modelId="{4DA938BA-8125-4D2D-A1A6-30117EE50748}" type="pres">
      <dgm:prSet presAssocID="{059DE62C-FB2A-4E7C-8AF7-D1D814864B8E}" presName="composite" presStyleCnt="0"/>
      <dgm:spPr/>
    </dgm:pt>
    <dgm:pt modelId="{B4007A69-F4D2-4C0F-878F-842B15EA717E}" type="pres">
      <dgm:prSet presAssocID="{059DE62C-FB2A-4E7C-8AF7-D1D814864B8E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77239EC6-C43D-4A58-BF97-F90FD077179F}" type="pres">
      <dgm:prSet presAssocID="{059DE62C-FB2A-4E7C-8AF7-D1D814864B8E}" presName="descendantText" presStyleLbl="alignAcc1" presStyleIdx="4" presStyleCnt="6">
        <dgm:presLayoutVars>
          <dgm:bulletEnabled val="1"/>
        </dgm:presLayoutVars>
      </dgm:prSet>
      <dgm:spPr/>
    </dgm:pt>
    <dgm:pt modelId="{B3AD542A-D965-4F8F-8925-A33345AB8F48}" type="pres">
      <dgm:prSet presAssocID="{BEFF748E-6438-4E35-9975-238AB1C119F6}" presName="sp" presStyleCnt="0"/>
      <dgm:spPr/>
    </dgm:pt>
    <dgm:pt modelId="{29AD3B78-2438-4FED-B859-5262D0429AD1}" type="pres">
      <dgm:prSet presAssocID="{4C5561B3-B43B-4AF0-A225-5FC7C44406EE}" presName="composite" presStyleCnt="0"/>
      <dgm:spPr/>
    </dgm:pt>
    <dgm:pt modelId="{6A103BCE-B859-45B1-88FA-8F9527D5BBF8}" type="pres">
      <dgm:prSet presAssocID="{4C5561B3-B43B-4AF0-A225-5FC7C44406EE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6F8D09BC-7EDB-4478-A99A-0D0062C7871D}" type="pres">
      <dgm:prSet presAssocID="{4C5561B3-B43B-4AF0-A225-5FC7C44406EE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E65A90A-B7B4-43A5-9C39-EBCCB5C99D89}" srcId="{3674ABEF-D451-4CAB-9BDC-E372C080229E}" destId="{7272DDD2-FE3F-40D8-88D9-3CABD7602B29}" srcOrd="1" destOrd="0" parTransId="{311FF501-53A7-4406-9B58-15BBFB978462}" sibTransId="{B4702C44-99BE-45B9-9FE1-9F2789866098}"/>
    <dgm:cxn modelId="{806D4211-8FF8-4BBA-9754-C8039134DBF3}" type="presOf" srcId="{4C5561B3-B43B-4AF0-A225-5FC7C44406EE}" destId="{6A103BCE-B859-45B1-88FA-8F9527D5BBF8}" srcOrd="0" destOrd="0" presId="urn:microsoft.com/office/officeart/2005/8/layout/chevron2"/>
    <dgm:cxn modelId="{FFA1431B-C8C6-4CD9-BA52-A3CAA1ABBAA0}" type="presOf" srcId="{6CB20AEA-59CD-482B-B63C-ED16745C3949}" destId="{854CE118-B004-439E-AA9E-256207D17E79}" srcOrd="0" destOrd="0" presId="urn:microsoft.com/office/officeart/2005/8/layout/chevron2"/>
    <dgm:cxn modelId="{92D9072C-B026-45A9-A41F-1E2D977C86DF}" srcId="{3674ABEF-D451-4CAB-9BDC-E372C080229E}" destId="{B34A43CB-2E8D-4E8A-AEFD-80E9059E799B}" srcOrd="2" destOrd="0" parTransId="{D19FBA5C-7467-439B-9C83-A5C3B5BD85A4}" sibTransId="{EFA64DE6-139E-44D6-AFB9-2537D11F5D8B}"/>
    <dgm:cxn modelId="{2003AC2D-5A72-40B5-BCEC-1EB3AC7A3D10}" srcId="{3674ABEF-D451-4CAB-9BDC-E372C080229E}" destId="{059DE62C-FB2A-4E7C-8AF7-D1D814864B8E}" srcOrd="4" destOrd="0" parTransId="{BFC74A68-5993-4B02-BF66-74EFBBBFFF94}" sibTransId="{BEFF748E-6438-4E35-9975-238AB1C119F6}"/>
    <dgm:cxn modelId="{14FF8361-2BB4-4260-A0B7-396E24E55A72}" srcId="{3674ABEF-D451-4CAB-9BDC-E372C080229E}" destId="{60C0CD2D-4B43-42A4-A49B-EFBED28DA713}" srcOrd="0" destOrd="0" parTransId="{0FABA00D-F2D8-4960-BB16-0A89DC8898F1}" sibTransId="{938E6023-EC6C-4857-A244-6A9D4FF5EDDB}"/>
    <dgm:cxn modelId="{58CB3044-0BE7-411E-992F-C5911CB42D34}" type="presOf" srcId="{CA671539-E149-483B-AE86-E3DB12E6AA37}" destId="{E4A84417-1F60-4FB0-8873-07843D2A781F}" srcOrd="0" destOrd="0" presId="urn:microsoft.com/office/officeart/2005/8/layout/chevron2"/>
    <dgm:cxn modelId="{2669D164-4780-483C-B367-3FEF9AECAB7C}" srcId="{059DE62C-FB2A-4E7C-8AF7-D1D814864B8E}" destId="{405DB56D-FA9C-495C-ABD9-BF16FC9060AA}" srcOrd="0" destOrd="0" parTransId="{14156D30-EA2F-4F77-8D04-BA039CD3C3D1}" sibTransId="{F512B008-BEF0-44E4-980F-181A97989E4B}"/>
    <dgm:cxn modelId="{87DCA947-92FB-47BF-BDEE-E4C52E6C308A}" type="presOf" srcId="{2799E5FC-1478-4C7B-ABD2-0A3ADC17D373}" destId="{028392DE-CDD5-4BDE-92B3-F9CAB50FF9B8}" srcOrd="0" destOrd="0" presId="urn:microsoft.com/office/officeart/2005/8/layout/chevron2"/>
    <dgm:cxn modelId="{427A5E70-52B0-4E75-B00F-802E18D80C52}" type="presOf" srcId="{60C0CD2D-4B43-42A4-A49B-EFBED28DA713}" destId="{4267C614-61FA-4CED-8C8A-1AD5124C4546}" srcOrd="0" destOrd="0" presId="urn:microsoft.com/office/officeart/2005/8/layout/chevron2"/>
    <dgm:cxn modelId="{80F85571-6F41-4917-A456-5267C7A70B71}" srcId="{60C0CD2D-4B43-42A4-A49B-EFBED28DA713}" destId="{5F6CEB19-687B-4E27-8B3E-BCAAFA9FF312}" srcOrd="0" destOrd="0" parTransId="{9C13C6A0-4912-4CDC-AD50-B382609D372E}" sibTransId="{5C6FD7D4-299C-4D18-A2A5-A21ED3844610}"/>
    <dgm:cxn modelId="{B347497B-BF5B-4047-A725-74340A570D41}" type="presOf" srcId="{5F6CEB19-687B-4E27-8B3E-BCAAFA9FF312}" destId="{979D722C-615A-4235-BB1A-0052303BB6C8}" srcOrd="0" destOrd="0" presId="urn:microsoft.com/office/officeart/2005/8/layout/chevron2"/>
    <dgm:cxn modelId="{AB1E8D84-DCDA-4615-A86D-F3EDAAA248CB}" type="presOf" srcId="{B34A43CB-2E8D-4E8A-AEFD-80E9059E799B}" destId="{A09B08F3-9A9E-4E71-8C69-5BF55355F362}" srcOrd="0" destOrd="0" presId="urn:microsoft.com/office/officeart/2005/8/layout/chevron2"/>
    <dgm:cxn modelId="{D293C485-A759-4A7A-8D66-535951E827CA}" type="presOf" srcId="{059DE62C-FB2A-4E7C-8AF7-D1D814864B8E}" destId="{B4007A69-F4D2-4C0F-878F-842B15EA717E}" srcOrd="0" destOrd="0" presId="urn:microsoft.com/office/officeart/2005/8/layout/chevron2"/>
    <dgm:cxn modelId="{8A403D8D-4A00-4CEE-B521-2FBF2CB744A5}" srcId="{4C5561B3-B43B-4AF0-A225-5FC7C44406EE}" destId="{F2EF46EC-4FD6-45D3-A60B-D805490F29BF}" srcOrd="0" destOrd="0" parTransId="{5B6E110A-5563-4CDE-BE84-0AB2FB5D4E65}" sibTransId="{BACAB4DB-AD5A-4F39-A1CC-471FF4CF0A41}"/>
    <dgm:cxn modelId="{98ADF2A8-CFBA-4927-9C74-A2E2BF4D4905}" type="presOf" srcId="{405DB56D-FA9C-495C-ABD9-BF16FC9060AA}" destId="{77239EC6-C43D-4A58-BF97-F90FD077179F}" srcOrd="0" destOrd="0" presId="urn:microsoft.com/office/officeart/2005/8/layout/chevron2"/>
    <dgm:cxn modelId="{E37DDEA9-44E6-4E11-AA21-C43889333CC6}" srcId="{7272DDD2-FE3F-40D8-88D9-3CABD7602B29}" destId="{6CB20AEA-59CD-482B-B63C-ED16745C3949}" srcOrd="0" destOrd="0" parTransId="{5F25CE7D-A2B0-441C-8A6C-40B75F7A5799}" sibTransId="{E82062C3-18AC-4D88-9722-45AE7FDBB265}"/>
    <dgm:cxn modelId="{47A75BB8-E004-47DE-9C2C-23A59BF56B9E}" type="presOf" srcId="{3674ABEF-D451-4CAB-9BDC-E372C080229E}" destId="{5270ED5B-00B3-475B-A70D-D20E9583C781}" srcOrd="0" destOrd="0" presId="urn:microsoft.com/office/officeart/2005/8/layout/chevron2"/>
    <dgm:cxn modelId="{ACE112CF-DF5A-46C9-977D-D272BC4C4DB5}" srcId="{B34A43CB-2E8D-4E8A-AEFD-80E9059E799B}" destId="{6E46061B-4068-432C-B0FB-CC7C82063FDE}" srcOrd="0" destOrd="0" parTransId="{3E37DE7C-E6CD-4FE0-8907-145827664B09}" sibTransId="{B1C4300F-556E-43D3-BDC0-84F03ED16411}"/>
    <dgm:cxn modelId="{604A23E0-5FF3-4926-9032-103B326B9EBD}" type="presOf" srcId="{6E46061B-4068-432C-B0FB-CC7C82063FDE}" destId="{9E22D894-81D4-433F-980B-5DE21900FC5B}" srcOrd="0" destOrd="0" presId="urn:microsoft.com/office/officeart/2005/8/layout/chevron2"/>
    <dgm:cxn modelId="{DBB525E0-37D0-49A0-8F93-A9C5B3C097C9}" srcId="{3674ABEF-D451-4CAB-9BDC-E372C080229E}" destId="{CA671539-E149-483B-AE86-E3DB12E6AA37}" srcOrd="3" destOrd="0" parTransId="{0D07B0DA-0726-48C4-AEF3-4CA120AEB6D2}" sibTransId="{10EEA780-5781-4660-A65F-D52B6DC8733C}"/>
    <dgm:cxn modelId="{20FB68E2-4DD2-42AD-B038-7933637583AE}" srcId="{3674ABEF-D451-4CAB-9BDC-E372C080229E}" destId="{4C5561B3-B43B-4AF0-A225-5FC7C44406EE}" srcOrd="5" destOrd="0" parTransId="{249018C5-1054-4730-8472-ED2AFEC8A7BF}" sibTransId="{70C8C917-D519-4D51-9505-C534AF5F3360}"/>
    <dgm:cxn modelId="{C6D013E3-FD4A-4ABB-BC05-3DDD096B98A4}" type="presOf" srcId="{7272DDD2-FE3F-40D8-88D9-3CABD7602B29}" destId="{3F0E10BA-5A15-4E67-AD0A-164B5668904B}" srcOrd="0" destOrd="0" presId="urn:microsoft.com/office/officeart/2005/8/layout/chevron2"/>
    <dgm:cxn modelId="{C08873F8-E055-40A4-A7A2-2BACB0BC499F}" srcId="{CA671539-E149-483B-AE86-E3DB12E6AA37}" destId="{2799E5FC-1478-4C7B-ABD2-0A3ADC17D373}" srcOrd="0" destOrd="0" parTransId="{A9E7ED42-F0B9-4172-B9EA-BA23E347805E}" sibTransId="{EA4B6E86-B8DE-4809-B1B5-C8CCE49D36DB}"/>
    <dgm:cxn modelId="{13EDAEFC-A847-495B-8BB9-AD27EEFECADD}" type="presOf" srcId="{F2EF46EC-4FD6-45D3-A60B-D805490F29BF}" destId="{6F8D09BC-7EDB-4478-A99A-0D0062C7871D}" srcOrd="0" destOrd="0" presId="urn:microsoft.com/office/officeart/2005/8/layout/chevron2"/>
    <dgm:cxn modelId="{F9D49453-FAC0-43F1-A7AB-45937F9C419A}" type="presParOf" srcId="{5270ED5B-00B3-475B-A70D-D20E9583C781}" destId="{1E1A8D3A-B107-4895-A685-7F30E4A2BC1F}" srcOrd="0" destOrd="0" presId="urn:microsoft.com/office/officeart/2005/8/layout/chevron2"/>
    <dgm:cxn modelId="{1E4BF108-A8C8-4CC9-9AAC-CEE7165F8395}" type="presParOf" srcId="{1E1A8D3A-B107-4895-A685-7F30E4A2BC1F}" destId="{4267C614-61FA-4CED-8C8A-1AD5124C4546}" srcOrd="0" destOrd="0" presId="urn:microsoft.com/office/officeart/2005/8/layout/chevron2"/>
    <dgm:cxn modelId="{1E9D50F6-FC55-40AF-BF92-EBDC238FBB65}" type="presParOf" srcId="{1E1A8D3A-B107-4895-A685-7F30E4A2BC1F}" destId="{979D722C-615A-4235-BB1A-0052303BB6C8}" srcOrd="1" destOrd="0" presId="urn:microsoft.com/office/officeart/2005/8/layout/chevron2"/>
    <dgm:cxn modelId="{DA0ED1BC-A805-4A5B-B34A-508E93D3E845}" type="presParOf" srcId="{5270ED5B-00B3-475B-A70D-D20E9583C781}" destId="{A7896F6D-DAEB-44B4-8AF7-ADCBA64A9D6A}" srcOrd="1" destOrd="0" presId="urn:microsoft.com/office/officeart/2005/8/layout/chevron2"/>
    <dgm:cxn modelId="{D3868B14-4E84-4BC1-B91C-FEDA7EA29142}" type="presParOf" srcId="{5270ED5B-00B3-475B-A70D-D20E9583C781}" destId="{623DD7A6-0FDB-486F-9A4C-D738EA162A41}" srcOrd="2" destOrd="0" presId="urn:microsoft.com/office/officeart/2005/8/layout/chevron2"/>
    <dgm:cxn modelId="{0B68A4E5-5C98-496F-944F-88B2177DCDF0}" type="presParOf" srcId="{623DD7A6-0FDB-486F-9A4C-D738EA162A41}" destId="{3F0E10BA-5A15-4E67-AD0A-164B5668904B}" srcOrd="0" destOrd="0" presId="urn:microsoft.com/office/officeart/2005/8/layout/chevron2"/>
    <dgm:cxn modelId="{80752C1D-5CE1-4E69-9A36-94D070866ED0}" type="presParOf" srcId="{623DD7A6-0FDB-486F-9A4C-D738EA162A41}" destId="{854CE118-B004-439E-AA9E-256207D17E79}" srcOrd="1" destOrd="0" presId="urn:microsoft.com/office/officeart/2005/8/layout/chevron2"/>
    <dgm:cxn modelId="{9F3E8EB5-9BE0-448D-B03B-9990B0A06B1F}" type="presParOf" srcId="{5270ED5B-00B3-475B-A70D-D20E9583C781}" destId="{40574883-78CB-45CF-8704-B8EB5BAEA449}" srcOrd="3" destOrd="0" presId="urn:microsoft.com/office/officeart/2005/8/layout/chevron2"/>
    <dgm:cxn modelId="{EC463EB2-F7FD-42BB-9E14-EDE1EE968579}" type="presParOf" srcId="{5270ED5B-00B3-475B-A70D-D20E9583C781}" destId="{99DFA7C7-81FD-4D7E-A60D-128E980B6114}" srcOrd="4" destOrd="0" presId="urn:microsoft.com/office/officeart/2005/8/layout/chevron2"/>
    <dgm:cxn modelId="{3C606B6B-A377-4C8C-BB2A-7C58A3FB91E7}" type="presParOf" srcId="{99DFA7C7-81FD-4D7E-A60D-128E980B6114}" destId="{A09B08F3-9A9E-4E71-8C69-5BF55355F362}" srcOrd="0" destOrd="0" presId="urn:microsoft.com/office/officeart/2005/8/layout/chevron2"/>
    <dgm:cxn modelId="{1003683E-EA12-42FF-A041-3ABD48B19763}" type="presParOf" srcId="{99DFA7C7-81FD-4D7E-A60D-128E980B6114}" destId="{9E22D894-81D4-433F-980B-5DE21900FC5B}" srcOrd="1" destOrd="0" presId="urn:microsoft.com/office/officeart/2005/8/layout/chevron2"/>
    <dgm:cxn modelId="{60D89AE9-722A-45AB-ACAA-FFDE04BB3BCC}" type="presParOf" srcId="{5270ED5B-00B3-475B-A70D-D20E9583C781}" destId="{14A76411-4D9A-496E-901F-5C9A9844AF50}" srcOrd="5" destOrd="0" presId="urn:microsoft.com/office/officeart/2005/8/layout/chevron2"/>
    <dgm:cxn modelId="{172A248D-518B-40BE-BE1E-C5AC80286C01}" type="presParOf" srcId="{5270ED5B-00B3-475B-A70D-D20E9583C781}" destId="{A31AAD9B-DB06-49DF-976C-34763D1FF29A}" srcOrd="6" destOrd="0" presId="urn:microsoft.com/office/officeart/2005/8/layout/chevron2"/>
    <dgm:cxn modelId="{8D669DA1-F24A-47C2-88D7-D94A54CD5D78}" type="presParOf" srcId="{A31AAD9B-DB06-49DF-976C-34763D1FF29A}" destId="{E4A84417-1F60-4FB0-8873-07843D2A781F}" srcOrd="0" destOrd="0" presId="urn:microsoft.com/office/officeart/2005/8/layout/chevron2"/>
    <dgm:cxn modelId="{E5FAA359-EF82-4E73-BFA7-379368FB19DD}" type="presParOf" srcId="{A31AAD9B-DB06-49DF-976C-34763D1FF29A}" destId="{028392DE-CDD5-4BDE-92B3-F9CAB50FF9B8}" srcOrd="1" destOrd="0" presId="urn:microsoft.com/office/officeart/2005/8/layout/chevron2"/>
    <dgm:cxn modelId="{9B5444CE-F878-49C8-AE7D-5B398E0FF44D}" type="presParOf" srcId="{5270ED5B-00B3-475B-A70D-D20E9583C781}" destId="{B7B88851-9E64-438C-A310-8AD057C119D7}" srcOrd="7" destOrd="0" presId="urn:microsoft.com/office/officeart/2005/8/layout/chevron2"/>
    <dgm:cxn modelId="{E91309AD-E430-45E4-9757-897DCC15F27C}" type="presParOf" srcId="{5270ED5B-00B3-475B-A70D-D20E9583C781}" destId="{4DA938BA-8125-4D2D-A1A6-30117EE50748}" srcOrd="8" destOrd="0" presId="urn:microsoft.com/office/officeart/2005/8/layout/chevron2"/>
    <dgm:cxn modelId="{7896D68C-7AA7-44FF-823F-1635C0F36025}" type="presParOf" srcId="{4DA938BA-8125-4D2D-A1A6-30117EE50748}" destId="{B4007A69-F4D2-4C0F-878F-842B15EA717E}" srcOrd="0" destOrd="0" presId="urn:microsoft.com/office/officeart/2005/8/layout/chevron2"/>
    <dgm:cxn modelId="{0EDFF866-17A3-4699-9EFB-A7BC4EC05A82}" type="presParOf" srcId="{4DA938BA-8125-4D2D-A1A6-30117EE50748}" destId="{77239EC6-C43D-4A58-BF97-F90FD077179F}" srcOrd="1" destOrd="0" presId="urn:microsoft.com/office/officeart/2005/8/layout/chevron2"/>
    <dgm:cxn modelId="{A395F273-C24D-48A8-8129-9C28CAC7EB8E}" type="presParOf" srcId="{5270ED5B-00B3-475B-A70D-D20E9583C781}" destId="{B3AD542A-D965-4F8F-8925-A33345AB8F48}" srcOrd="9" destOrd="0" presId="urn:microsoft.com/office/officeart/2005/8/layout/chevron2"/>
    <dgm:cxn modelId="{FF2BE7D7-122C-43D9-B65A-5CF455A4D4AA}" type="presParOf" srcId="{5270ED5B-00B3-475B-A70D-D20E9583C781}" destId="{29AD3B78-2438-4FED-B859-5262D0429AD1}" srcOrd="10" destOrd="0" presId="urn:microsoft.com/office/officeart/2005/8/layout/chevron2"/>
    <dgm:cxn modelId="{56FBE185-AD85-41CB-83CA-4E74672025D4}" type="presParOf" srcId="{29AD3B78-2438-4FED-B859-5262D0429AD1}" destId="{6A103BCE-B859-45B1-88FA-8F9527D5BBF8}" srcOrd="0" destOrd="0" presId="urn:microsoft.com/office/officeart/2005/8/layout/chevron2"/>
    <dgm:cxn modelId="{3A234829-2D6F-433A-9C7A-C3FCD3D7B58E}" type="presParOf" srcId="{29AD3B78-2438-4FED-B859-5262D0429AD1}" destId="{6F8D09BC-7EDB-4478-A99A-0D0062C7871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ECB318-2300-43B2-964F-37EA3D1BEF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12FAD0-4AFE-4D15-B223-0FF9E65A32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Real-Time Expense Tracking 🛒</a:t>
          </a:r>
        </a:p>
      </dgm:t>
    </dgm:pt>
    <dgm:pt modelId="{E239C667-7B76-463A-B769-D10FBB88E838}" type="parTrans" cxnId="{0A40898C-8261-4555-8393-0D40F37BF2E5}">
      <dgm:prSet/>
      <dgm:spPr/>
      <dgm:t>
        <a:bodyPr/>
        <a:lstStyle/>
        <a:p>
          <a:endParaRPr lang="en-US"/>
        </a:p>
      </dgm:t>
    </dgm:pt>
    <dgm:pt modelId="{8C264B81-CC7B-41BD-929D-9E5F59C2DF60}" type="sibTrans" cxnId="{0A40898C-8261-4555-8393-0D40F37BF2E5}">
      <dgm:prSet/>
      <dgm:spPr/>
      <dgm:t>
        <a:bodyPr/>
        <a:lstStyle/>
        <a:p>
          <a:endParaRPr lang="en-US"/>
        </a:p>
      </dgm:t>
    </dgm:pt>
    <dgm:pt modelId="{2EB0C489-5D0E-4CF1-8858-4DE58DC945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Customizable Budgeting Tools 💰</a:t>
          </a:r>
        </a:p>
      </dgm:t>
    </dgm:pt>
    <dgm:pt modelId="{9DB66F50-CBB7-4E8E-B4DB-2B42687474BD}" type="parTrans" cxnId="{E7FEB94C-CC71-4C98-967E-CAD933D3A7EC}">
      <dgm:prSet/>
      <dgm:spPr/>
      <dgm:t>
        <a:bodyPr/>
        <a:lstStyle/>
        <a:p>
          <a:endParaRPr lang="en-US"/>
        </a:p>
      </dgm:t>
    </dgm:pt>
    <dgm:pt modelId="{512BEC25-BAA0-4470-B279-733D6FA0BB5E}" type="sibTrans" cxnId="{E7FEB94C-CC71-4C98-967E-CAD933D3A7EC}">
      <dgm:prSet/>
      <dgm:spPr/>
      <dgm:t>
        <a:bodyPr/>
        <a:lstStyle/>
        <a:p>
          <a:endParaRPr lang="en-US"/>
        </a:p>
      </dgm:t>
    </dgm:pt>
    <dgm:pt modelId="{F774E194-8699-4595-A272-24FACFC8AB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Savings Goal Tracking 🎯</a:t>
          </a:r>
        </a:p>
      </dgm:t>
    </dgm:pt>
    <dgm:pt modelId="{A5E04BAE-9FD7-4FAB-A437-390545D40B6B}" type="parTrans" cxnId="{F3810F93-2C8F-48DD-B29D-FEA2E5CB6C17}">
      <dgm:prSet/>
      <dgm:spPr/>
      <dgm:t>
        <a:bodyPr/>
        <a:lstStyle/>
        <a:p>
          <a:endParaRPr lang="en-US"/>
        </a:p>
      </dgm:t>
    </dgm:pt>
    <dgm:pt modelId="{F1DBE1B1-95D4-4419-AA76-46E15A193AFF}" type="sibTrans" cxnId="{F3810F93-2C8F-48DD-B29D-FEA2E5CB6C17}">
      <dgm:prSet/>
      <dgm:spPr/>
      <dgm:t>
        <a:bodyPr/>
        <a:lstStyle/>
        <a:p>
          <a:endParaRPr lang="en-US"/>
        </a:p>
      </dgm:t>
    </dgm:pt>
    <dgm:pt modelId="{BB175DDD-318D-41C4-A0E6-68A41EBBB6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Visualization &amp; Reports 📊</a:t>
          </a:r>
        </a:p>
      </dgm:t>
    </dgm:pt>
    <dgm:pt modelId="{07E8E1E7-68B4-44FB-B0C3-63BE80C367B1}" type="parTrans" cxnId="{005927C9-D667-4AB2-902E-090B7185094C}">
      <dgm:prSet/>
      <dgm:spPr/>
      <dgm:t>
        <a:bodyPr/>
        <a:lstStyle/>
        <a:p>
          <a:endParaRPr lang="en-US"/>
        </a:p>
      </dgm:t>
    </dgm:pt>
    <dgm:pt modelId="{06C7B5D8-1319-4A32-B0A9-80C9DF958726}" type="sibTrans" cxnId="{005927C9-D667-4AB2-902E-090B7185094C}">
      <dgm:prSet/>
      <dgm:spPr/>
      <dgm:t>
        <a:bodyPr/>
        <a:lstStyle/>
        <a:p>
          <a:endParaRPr lang="en-US"/>
        </a:p>
      </dgm:t>
    </dgm:pt>
    <dgm:pt modelId="{106E4C51-03D7-4E1A-9ED1-F3A26BA69A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Secure Data Management 🔒</a:t>
          </a:r>
        </a:p>
      </dgm:t>
    </dgm:pt>
    <dgm:pt modelId="{B259A86A-8BF7-42A1-914D-58912788DF28}" type="parTrans" cxnId="{18CD2FCE-167B-4A5C-94FB-2892E8EC56E8}">
      <dgm:prSet/>
      <dgm:spPr/>
      <dgm:t>
        <a:bodyPr/>
        <a:lstStyle/>
        <a:p>
          <a:endParaRPr lang="en-US"/>
        </a:p>
      </dgm:t>
    </dgm:pt>
    <dgm:pt modelId="{B90F52F0-E773-4F14-9258-6F02A4D128DC}" type="sibTrans" cxnId="{18CD2FCE-167B-4A5C-94FB-2892E8EC56E8}">
      <dgm:prSet/>
      <dgm:spPr/>
      <dgm:t>
        <a:bodyPr/>
        <a:lstStyle/>
        <a:p>
          <a:endParaRPr lang="en-US"/>
        </a:p>
      </dgm:t>
    </dgm:pt>
    <dgm:pt modelId="{FBBAF5E2-2A25-4449-AF85-8003B356046C}" type="pres">
      <dgm:prSet presAssocID="{A0ECB318-2300-43B2-964F-37EA3D1BEF5A}" presName="root" presStyleCnt="0">
        <dgm:presLayoutVars>
          <dgm:dir/>
          <dgm:resizeHandles val="exact"/>
        </dgm:presLayoutVars>
      </dgm:prSet>
      <dgm:spPr/>
    </dgm:pt>
    <dgm:pt modelId="{40546287-70B3-460C-90E5-E20624B78A07}" type="pres">
      <dgm:prSet presAssocID="{C712FAD0-4AFE-4D15-B223-0FF9E65A32AA}" presName="compNode" presStyleCnt="0"/>
      <dgm:spPr/>
    </dgm:pt>
    <dgm:pt modelId="{04D797FF-59ED-4CDC-99B4-9DAEFC3F3E32}" type="pres">
      <dgm:prSet presAssocID="{C712FAD0-4AFE-4D15-B223-0FF9E65A32AA}" presName="bgRect" presStyleLbl="bgShp" presStyleIdx="0" presStyleCnt="5"/>
      <dgm:spPr/>
    </dgm:pt>
    <dgm:pt modelId="{C75374B5-0139-4ABE-BED2-7D9A2790B8F3}" type="pres">
      <dgm:prSet presAssocID="{C712FAD0-4AFE-4D15-B223-0FF9E65A32A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63920CA-B301-4BF0-9DF5-FCA095864D4A}" type="pres">
      <dgm:prSet presAssocID="{C712FAD0-4AFE-4D15-B223-0FF9E65A32AA}" presName="spaceRect" presStyleCnt="0"/>
      <dgm:spPr/>
    </dgm:pt>
    <dgm:pt modelId="{77A8C1AE-A28F-4442-A432-72F6F75FE3FE}" type="pres">
      <dgm:prSet presAssocID="{C712FAD0-4AFE-4D15-B223-0FF9E65A32AA}" presName="parTx" presStyleLbl="revTx" presStyleIdx="0" presStyleCnt="5">
        <dgm:presLayoutVars>
          <dgm:chMax val="0"/>
          <dgm:chPref val="0"/>
        </dgm:presLayoutVars>
      </dgm:prSet>
      <dgm:spPr/>
    </dgm:pt>
    <dgm:pt modelId="{7A81AD69-71DA-406B-98C7-2FDFADFCCEB3}" type="pres">
      <dgm:prSet presAssocID="{8C264B81-CC7B-41BD-929D-9E5F59C2DF60}" presName="sibTrans" presStyleCnt="0"/>
      <dgm:spPr/>
    </dgm:pt>
    <dgm:pt modelId="{866F0496-3B0A-49B1-BF73-E187A2CEBD32}" type="pres">
      <dgm:prSet presAssocID="{2EB0C489-5D0E-4CF1-8858-4DE58DC945A0}" presName="compNode" presStyleCnt="0"/>
      <dgm:spPr/>
    </dgm:pt>
    <dgm:pt modelId="{8D7719C9-1CC4-4A69-B67E-840DFFD31777}" type="pres">
      <dgm:prSet presAssocID="{2EB0C489-5D0E-4CF1-8858-4DE58DC945A0}" presName="bgRect" presStyleLbl="bgShp" presStyleIdx="1" presStyleCnt="5"/>
      <dgm:spPr/>
    </dgm:pt>
    <dgm:pt modelId="{6AD561C9-D727-452D-8EEA-73AC64230627}" type="pres">
      <dgm:prSet presAssocID="{2EB0C489-5D0E-4CF1-8858-4DE58DC945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56AE5AB-99E0-4716-8036-10B4C5D9B4D5}" type="pres">
      <dgm:prSet presAssocID="{2EB0C489-5D0E-4CF1-8858-4DE58DC945A0}" presName="spaceRect" presStyleCnt="0"/>
      <dgm:spPr/>
    </dgm:pt>
    <dgm:pt modelId="{E88825E4-763B-4067-A110-A98BEE9FAFE8}" type="pres">
      <dgm:prSet presAssocID="{2EB0C489-5D0E-4CF1-8858-4DE58DC945A0}" presName="parTx" presStyleLbl="revTx" presStyleIdx="1" presStyleCnt="5">
        <dgm:presLayoutVars>
          <dgm:chMax val="0"/>
          <dgm:chPref val="0"/>
        </dgm:presLayoutVars>
      </dgm:prSet>
      <dgm:spPr/>
    </dgm:pt>
    <dgm:pt modelId="{B5CD0F83-0522-4C86-8B1E-EDFEE13AAC7D}" type="pres">
      <dgm:prSet presAssocID="{512BEC25-BAA0-4470-B279-733D6FA0BB5E}" presName="sibTrans" presStyleCnt="0"/>
      <dgm:spPr/>
    </dgm:pt>
    <dgm:pt modelId="{DBA54CDC-1BF3-480F-A7E7-DC36CFE29C95}" type="pres">
      <dgm:prSet presAssocID="{F774E194-8699-4595-A272-24FACFC8AB1A}" presName="compNode" presStyleCnt="0"/>
      <dgm:spPr/>
    </dgm:pt>
    <dgm:pt modelId="{2514DF79-4B97-46E4-8150-501B09E1F946}" type="pres">
      <dgm:prSet presAssocID="{F774E194-8699-4595-A272-24FACFC8AB1A}" presName="bgRect" presStyleLbl="bgShp" presStyleIdx="2" presStyleCnt="5"/>
      <dgm:spPr/>
    </dgm:pt>
    <dgm:pt modelId="{8382B04D-B4D8-4419-994D-A7020921EC71}" type="pres">
      <dgm:prSet presAssocID="{F774E194-8699-4595-A272-24FACFC8AB1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AEB53EC3-79F7-4F92-8108-501699E0B6F1}" type="pres">
      <dgm:prSet presAssocID="{F774E194-8699-4595-A272-24FACFC8AB1A}" presName="spaceRect" presStyleCnt="0"/>
      <dgm:spPr/>
    </dgm:pt>
    <dgm:pt modelId="{F82D2D0F-2B43-4960-9D90-57FE2898B860}" type="pres">
      <dgm:prSet presAssocID="{F774E194-8699-4595-A272-24FACFC8AB1A}" presName="parTx" presStyleLbl="revTx" presStyleIdx="2" presStyleCnt="5">
        <dgm:presLayoutVars>
          <dgm:chMax val="0"/>
          <dgm:chPref val="0"/>
        </dgm:presLayoutVars>
      </dgm:prSet>
      <dgm:spPr/>
    </dgm:pt>
    <dgm:pt modelId="{E927E480-D02D-439C-AA4E-12ACA2491C5D}" type="pres">
      <dgm:prSet presAssocID="{F1DBE1B1-95D4-4419-AA76-46E15A193AFF}" presName="sibTrans" presStyleCnt="0"/>
      <dgm:spPr/>
    </dgm:pt>
    <dgm:pt modelId="{170FA8EF-2440-4DB5-933A-4CBFE5F2C378}" type="pres">
      <dgm:prSet presAssocID="{BB175DDD-318D-41C4-A0E6-68A41EBBB6CC}" presName="compNode" presStyleCnt="0"/>
      <dgm:spPr/>
    </dgm:pt>
    <dgm:pt modelId="{7D3EA608-CB04-461C-BC49-474EAC2D64A4}" type="pres">
      <dgm:prSet presAssocID="{BB175DDD-318D-41C4-A0E6-68A41EBBB6CC}" presName="bgRect" presStyleLbl="bgShp" presStyleIdx="3" presStyleCnt="5"/>
      <dgm:spPr/>
    </dgm:pt>
    <dgm:pt modelId="{7E8547FF-970A-4B15-B92B-67D203C7220B}" type="pres">
      <dgm:prSet presAssocID="{BB175DDD-318D-41C4-A0E6-68A41EBBB6C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E9A1A27E-7E6D-4EAE-AF33-A3D47C44F4E2}" type="pres">
      <dgm:prSet presAssocID="{BB175DDD-318D-41C4-A0E6-68A41EBBB6CC}" presName="spaceRect" presStyleCnt="0"/>
      <dgm:spPr/>
    </dgm:pt>
    <dgm:pt modelId="{1D44B787-F1A9-4277-A74E-BEEF843DA098}" type="pres">
      <dgm:prSet presAssocID="{BB175DDD-318D-41C4-A0E6-68A41EBBB6CC}" presName="parTx" presStyleLbl="revTx" presStyleIdx="3" presStyleCnt="5">
        <dgm:presLayoutVars>
          <dgm:chMax val="0"/>
          <dgm:chPref val="0"/>
        </dgm:presLayoutVars>
      </dgm:prSet>
      <dgm:spPr/>
    </dgm:pt>
    <dgm:pt modelId="{13C2DB7D-1218-47BD-A388-7389AE314C68}" type="pres">
      <dgm:prSet presAssocID="{06C7B5D8-1319-4A32-B0A9-80C9DF958726}" presName="sibTrans" presStyleCnt="0"/>
      <dgm:spPr/>
    </dgm:pt>
    <dgm:pt modelId="{202B6D47-3641-419C-ADD5-ADBE92377CB9}" type="pres">
      <dgm:prSet presAssocID="{106E4C51-03D7-4E1A-9ED1-F3A26BA69A69}" presName="compNode" presStyleCnt="0"/>
      <dgm:spPr/>
    </dgm:pt>
    <dgm:pt modelId="{9A400BF6-0139-4912-A0D7-788F387E93B7}" type="pres">
      <dgm:prSet presAssocID="{106E4C51-03D7-4E1A-9ED1-F3A26BA69A69}" presName="bgRect" presStyleLbl="bgShp" presStyleIdx="4" presStyleCnt="5"/>
      <dgm:spPr/>
    </dgm:pt>
    <dgm:pt modelId="{A2B488F2-983D-476B-9450-1804BD1A56EF}" type="pres">
      <dgm:prSet presAssocID="{106E4C51-03D7-4E1A-9ED1-F3A26BA69A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D715F9D-AD5F-4F07-AAAA-A3F4FFED4BCC}" type="pres">
      <dgm:prSet presAssocID="{106E4C51-03D7-4E1A-9ED1-F3A26BA69A69}" presName="spaceRect" presStyleCnt="0"/>
      <dgm:spPr/>
    </dgm:pt>
    <dgm:pt modelId="{C479A5ED-E1E5-4743-AAD6-CAA3E0E5AC65}" type="pres">
      <dgm:prSet presAssocID="{106E4C51-03D7-4E1A-9ED1-F3A26BA69A6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39DF815-09AE-4AAF-B953-D7C722B47416}" type="presOf" srcId="{BB175DDD-318D-41C4-A0E6-68A41EBBB6CC}" destId="{1D44B787-F1A9-4277-A74E-BEEF843DA098}" srcOrd="0" destOrd="0" presId="urn:microsoft.com/office/officeart/2018/2/layout/IconVerticalSolidList"/>
    <dgm:cxn modelId="{E7FEB94C-CC71-4C98-967E-CAD933D3A7EC}" srcId="{A0ECB318-2300-43B2-964F-37EA3D1BEF5A}" destId="{2EB0C489-5D0E-4CF1-8858-4DE58DC945A0}" srcOrd="1" destOrd="0" parTransId="{9DB66F50-CBB7-4E8E-B4DB-2B42687474BD}" sibTransId="{512BEC25-BAA0-4470-B279-733D6FA0BB5E}"/>
    <dgm:cxn modelId="{F21FAF7B-F4D7-4735-B933-0B1E0E0EDEFD}" type="presOf" srcId="{A0ECB318-2300-43B2-964F-37EA3D1BEF5A}" destId="{FBBAF5E2-2A25-4449-AF85-8003B356046C}" srcOrd="0" destOrd="0" presId="urn:microsoft.com/office/officeart/2018/2/layout/IconVerticalSolidList"/>
    <dgm:cxn modelId="{0A40898C-8261-4555-8393-0D40F37BF2E5}" srcId="{A0ECB318-2300-43B2-964F-37EA3D1BEF5A}" destId="{C712FAD0-4AFE-4D15-B223-0FF9E65A32AA}" srcOrd="0" destOrd="0" parTransId="{E239C667-7B76-463A-B769-D10FBB88E838}" sibTransId="{8C264B81-CC7B-41BD-929D-9E5F59C2DF60}"/>
    <dgm:cxn modelId="{F3810F93-2C8F-48DD-B29D-FEA2E5CB6C17}" srcId="{A0ECB318-2300-43B2-964F-37EA3D1BEF5A}" destId="{F774E194-8699-4595-A272-24FACFC8AB1A}" srcOrd="2" destOrd="0" parTransId="{A5E04BAE-9FD7-4FAB-A437-390545D40B6B}" sibTransId="{F1DBE1B1-95D4-4419-AA76-46E15A193AFF}"/>
    <dgm:cxn modelId="{0CFF239A-59BD-413A-9D23-F0D570FDB472}" type="presOf" srcId="{F774E194-8699-4595-A272-24FACFC8AB1A}" destId="{F82D2D0F-2B43-4960-9D90-57FE2898B860}" srcOrd="0" destOrd="0" presId="urn:microsoft.com/office/officeart/2018/2/layout/IconVerticalSolidList"/>
    <dgm:cxn modelId="{005927C9-D667-4AB2-902E-090B7185094C}" srcId="{A0ECB318-2300-43B2-964F-37EA3D1BEF5A}" destId="{BB175DDD-318D-41C4-A0E6-68A41EBBB6CC}" srcOrd="3" destOrd="0" parTransId="{07E8E1E7-68B4-44FB-B0C3-63BE80C367B1}" sibTransId="{06C7B5D8-1319-4A32-B0A9-80C9DF958726}"/>
    <dgm:cxn modelId="{DAF6E5CA-ABBD-4E47-B7CD-B5013C8C4E2E}" type="presOf" srcId="{2EB0C489-5D0E-4CF1-8858-4DE58DC945A0}" destId="{E88825E4-763B-4067-A110-A98BEE9FAFE8}" srcOrd="0" destOrd="0" presId="urn:microsoft.com/office/officeart/2018/2/layout/IconVerticalSolidList"/>
    <dgm:cxn modelId="{18CD2FCE-167B-4A5C-94FB-2892E8EC56E8}" srcId="{A0ECB318-2300-43B2-964F-37EA3D1BEF5A}" destId="{106E4C51-03D7-4E1A-9ED1-F3A26BA69A69}" srcOrd="4" destOrd="0" parTransId="{B259A86A-8BF7-42A1-914D-58912788DF28}" sibTransId="{B90F52F0-E773-4F14-9258-6F02A4D128DC}"/>
    <dgm:cxn modelId="{AB535EDD-C0DA-402A-860B-7D37BA7A321A}" type="presOf" srcId="{106E4C51-03D7-4E1A-9ED1-F3A26BA69A69}" destId="{C479A5ED-E1E5-4743-AAD6-CAA3E0E5AC65}" srcOrd="0" destOrd="0" presId="urn:microsoft.com/office/officeart/2018/2/layout/IconVerticalSolidList"/>
    <dgm:cxn modelId="{2B6355E2-0100-4EFE-959F-4485E3D7DF1A}" type="presOf" srcId="{C712FAD0-4AFE-4D15-B223-0FF9E65A32AA}" destId="{77A8C1AE-A28F-4442-A432-72F6F75FE3FE}" srcOrd="0" destOrd="0" presId="urn:microsoft.com/office/officeart/2018/2/layout/IconVerticalSolidList"/>
    <dgm:cxn modelId="{19500C97-2FB9-4FF0-9BD8-2D75B7BCA027}" type="presParOf" srcId="{FBBAF5E2-2A25-4449-AF85-8003B356046C}" destId="{40546287-70B3-460C-90E5-E20624B78A07}" srcOrd="0" destOrd="0" presId="urn:microsoft.com/office/officeart/2018/2/layout/IconVerticalSolidList"/>
    <dgm:cxn modelId="{CFF40E86-C156-4968-915B-58F8CE50A987}" type="presParOf" srcId="{40546287-70B3-460C-90E5-E20624B78A07}" destId="{04D797FF-59ED-4CDC-99B4-9DAEFC3F3E32}" srcOrd="0" destOrd="0" presId="urn:microsoft.com/office/officeart/2018/2/layout/IconVerticalSolidList"/>
    <dgm:cxn modelId="{9884B5FC-8E39-467D-B082-10049A3ACB68}" type="presParOf" srcId="{40546287-70B3-460C-90E5-E20624B78A07}" destId="{C75374B5-0139-4ABE-BED2-7D9A2790B8F3}" srcOrd="1" destOrd="0" presId="urn:microsoft.com/office/officeart/2018/2/layout/IconVerticalSolidList"/>
    <dgm:cxn modelId="{BE1DE337-60D8-4664-A530-99479CCCC303}" type="presParOf" srcId="{40546287-70B3-460C-90E5-E20624B78A07}" destId="{F63920CA-B301-4BF0-9DF5-FCA095864D4A}" srcOrd="2" destOrd="0" presId="urn:microsoft.com/office/officeart/2018/2/layout/IconVerticalSolidList"/>
    <dgm:cxn modelId="{4B9812F8-419D-4CEE-A731-7BB1FF3D85FD}" type="presParOf" srcId="{40546287-70B3-460C-90E5-E20624B78A07}" destId="{77A8C1AE-A28F-4442-A432-72F6F75FE3FE}" srcOrd="3" destOrd="0" presId="urn:microsoft.com/office/officeart/2018/2/layout/IconVerticalSolidList"/>
    <dgm:cxn modelId="{F30B20E8-1F4C-4BA2-9BFD-64711CBB643E}" type="presParOf" srcId="{FBBAF5E2-2A25-4449-AF85-8003B356046C}" destId="{7A81AD69-71DA-406B-98C7-2FDFADFCCEB3}" srcOrd="1" destOrd="0" presId="urn:microsoft.com/office/officeart/2018/2/layout/IconVerticalSolidList"/>
    <dgm:cxn modelId="{742B9200-7FD4-40E6-A4F6-959AF3E3091C}" type="presParOf" srcId="{FBBAF5E2-2A25-4449-AF85-8003B356046C}" destId="{866F0496-3B0A-49B1-BF73-E187A2CEBD32}" srcOrd="2" destOrd="0" presId="urn:microsoft.com/office/officeart/2018/2/layout/IconVerticalSolidList"/>
    <dgm:cxn modelId="{5D6E90FB-3F9C-44CD-8EFD-692AA892608D}" type="presParOf" srcId="{866F0496-3B0A-49B1-BF73-E187A2CEBD32}" destId="{8D7719C9-1CC4-4A69-B67E-840DFFD31777}" srcOrd="0" destOrd="0" presId="urn:microsoft.com/office/officeart/2018/2/layout/IconVerticalSolidList"/>
    <dgm:cxn modelId="{A24745C9-2D49-48F7-B835-86F78D3F5331}" type="presParOf" srcId="{866F0496-3B0A-49B1-BF73-E187A2CEBD32}" destId="{6AD561C9-D727-452D-8EEA-73AC64230627}" srcOrd="1" destOrd="0" presId="urn:microsoft.com/office/officeart/2018/2/layout/IconVerticalSolidList"/>
    <dgm:cxn modelId="{F570B45F-6F53-4483-A70D-250315EB1578}" type="presParOf" srcId="{866F0496-3B0A-49B1-BF73-E187A2CEBD32}" destId="{A56AE5AB-99E0-4716-8036-10B4C5D9B4D5}" srcOrd="2" destOrd="0" presId="urn:microsoft.com/office/officeart/2018/2/layout/IconVerticalSolidList"/>
    <dgm:cxn modelId="{C333F622-7185-42E1-8356-63E0F109CAB0}" type="presParOf" srcId="{866F0496-3B0A-49B1-BF73-E187A2CEBD32}" destId="{E88825E4-763B-4067-A110-A98BEE9FAFE8}" srcOrd="3" destOrd="0" presId="urn:microsoft.com/office/officeart/2018/2/layout/IconVerticalSolidList"/>
    <dgm:cxn modelId="{BF46821F-18A9-4ECD-A97B-CCA206F79605}" type="presParOf" srcId="{FBBAF5E2-2A25-4449-AF85-8003B356046C}" destId="{B5CD0F83-0522-4C86-8B1E-EDFEE13AAC7D}" srcOrd="3" destOrd="0" presId="urn:microsoft.com/office/officeart/2018/2/layout/IconVerticalSolidList"/>
    <dgm:cxn modelId="{F37C0CE5-E9A4-407A-B58E-3C7329F48E1F}" type="presParOf" srcId="{FBBAF5E2-2A25-4449-AF85-8003B356046C}" destId="{DBA54CDC-1BF3-480F-A7E7-DC36CFE29C95}" srcOrd="4" destOrd="0" presId="urn:microsoft.com/office/officeart/2018/2/layout/IconVerticalSolidList"/>
    <dgm:cxn modelId="{959A9748-0DFC-41E5-9D75-94BFE93D04AA}" type="presParOf" srcId="{DBA54CDC-1BF3-480F-A7E7-DC36CFE29C95}" destId="{2514DF79-4B97-46E4-8150-501B09E1F946}" srcOrd="0" destOrd="0" presId="urn:microsoft.com/office/officeart/2018/2/layout/IconVerticalSolidList"/>
    <dgm:cxn modelId="{D3C4F5BC-FCAF-4181-BE8C-FFAE875997AE}" type="presParOf" srcId="{DBA54CDC-1BF3-480F-A7E7-DC36CFE29C95}" destId="{8382B04D-B4D8-4419-994D-A7020921EC71}" srcOrd="1" destOrd="0" presId="urn:microsoft.com/office/officeart/2018/2/layout/IconVerticalSolidList"/>
    <dgm:cxn modelId="{C676BF07-0D39-44E6-BCC1-01149F903DD7}" type="presParOf" srcId="{DBA54CDC-1BF3-480F-A7E7-DC36CFE29C95}" destId="{AEB53EC3-79F7-4F92-8108-501699E0B6F1}" srcOrd="2" destOrd="0" presId="urn:microsoft.com/office/officeart/2018/2/layout/IconVerticalSolidList"/>
    <dgm:cxn modelId="{1FA26316-AE1E-4BB4-BC62-8194168648D9}" type="presParOf" srcId="{DBA54CDC-1BF3-480F-A7E7-DC36CFE29C95}" destId="{F82D2D0F-2B43-4960-9D90-57FE2898B860}" srcOrd="3" destOrd="0" presId="urn:microsoft.com/office/officeart/2018/2/layout/IconVerticalSolidList"/>
    <dgm:cxn modelId="{778D2F0B-95C3-4DDD-85AB-8D08CA75F963}" type="presParOf" srcId="{FBBAF5E2-2A25-4449-AF85-8003B356046C}" destId="{E927E480-D02D-439C-AA4E-12ACA2491C5D}" srcOrd="5" destOrd="0" presId="urn:microsoft.com/office/officeart/2018/2/layout/IconVerticalSolidList"/>
    <dgm:cxn modelId="{71A1E43B-FAFE-4B2B-A751-E1F88661DA68}" type="presParOf" srcId="{FBBAF5E2-2A25-4449-AF85-8003B356046C}" destId="{170FA8EF-2440-4DB5-933A-4CBFE5F2C378}" srcOrd="6" destOrd="0" presId="urn:microsoft.com/office/officeart/2018/2/layout/IconVerticalSolidList"/>
    <dgm:cxn modelId="{8ACFC115-59F9-45BF-AE01-A5C7024BFD83}" type="presParOf" srcId="{170FA8EF-2440-4DB5-933A-4CBFE5F2C378}" destId="{7D3EA608-CB04-461C-BC49-474EAC2D64A4}" srcOrd="0" destOrd="0" presId="urn:microsoft.com/office/officeart/2018/2/layout/IconVerticalSolidList"/>
    <dgm:cxn modelId="{5AC735B6-7E39-4944-9539-46BE7E02C6E4}" type="presParOf" srcId="{170FA8EF-2440-4DB5-933A-4CBFE5F2C378}" destId="{7E8547FF-970A-4B15-B92B-67D203C7220B}" srcOrd="1" destOrd="0" presId="urn:microsoft.com/office/officeart/2018/2/layout/IconVerticalSolidList"/>
    <dgm:cxn modelId="{044BAD55-8536-4506-AA6A-A5DDB2C78285}" type="presParOf" srcId="{170FA8EF-2440-4DB5-933A-4CBFE5F2C378}" destId="{E9A1A27E-7E6D-4EAE-AF33-A3D47C44F4E2}" srcOrd="2" destOrd="0" presId="urn:microsoft.com/office/officeart/2018/2/layout/IconVerticalSolidList"/>
    <dgm:cxn modelId="{D8DAB37F-72DB-4A7D-A49C-484102F52DAE}" type="presParOf" srcId="{170FA8EF-2440-4DB5-933A-4CBFE5F2C378}" destId="{1D44B787-F1A9-4277-A74E-BEEF843DA098}" srcOrd="3" destOrd="0" presId="urn:microsoft.com/office/officeart/2018/2/layout/IconVerticalSolidList"/>
    <dgm:cxn modelId="{264D84C5-EB26-44AC-A666-A7EF0D928C65}" type="presParOf" srcId="{FBBAF5E2-2A25-4449-AF85-8003B356046C}" destId="{13C2DB7D-1218-47BD-A388-7389AE314C68}" srcOrd="7" destOrd="0" presId="urn:microsoft.com/office/officeart/2018/2/layout/IconVerticalSolidList"/>
    <dgm:cxn modelId="{3D5BE2DB-E7A3-4154-9C79-BE1ED97A3B07}" type="presParOf" srcId="{FBBAF5E2-2A25-4449-AF85-8003B356046C}" destId="{202B6D47-3641-419C-ADD5-ADBE92377CB9}" srcOrd="8" destOrd="0" presId="urn:microsoft.com/office/officeart/2018/2/layout/IconVerticalSolidList"/>
    <dgm:cxn modelId="{BFCE2B99-9F30-4F8C-A750-4B688978449F}" type="presParOf" srcId="{202B6D47-3641-419C-ADD5-ADBE92377CB9}" destId="{9A400BF6-0139-4912-A0D7-788F387E93B7}" srcOrd="0" destOrd="0" presId="urn:microsoft.com/office/officeart/2018/2/layout/IconVerticalSolidList"/>
    <dgm:cxn modelId="{8C424A92-66AB-4465-9789-211D0D65EBDD}" type="presParOf" srcId="{202B6D47-3641-419C-ADD5-ADBE92377CB9}" destId="{A2B488F2-983D-476B-9450-1804BD1A56EF}" srcOrd="1" destOrd="0" presId="urn:microsoft.com/office/officeart/2018/2/layout/IconVerticalSolidList"/>
    <dgm:cxn modelId="{7941D3A5-C6E6-4FD4-B8E5-CA7AB40EA312}" type="presParOf" srcId="{202B6D47-3641-419C-ADD5-ADBE92377CB9}" destId="{CD715F9D-AD5F-4F07-AAAA-A3F4FFED4BCC}" srcOrd="2" destOrd="0" presId="urn:microsoft.com/office/officeart/2018/2/layout/IconVerticalSolidList"/>
    <dgm:cxn modelId="{647CC6A8-368D-4861-A606-D7166D72F187}" type="presParOf" srcId="{202B6D47-3641-419C-ADD5-ADBE92377CB9}" destId="{C479A5ED-E1E5-4743-AAD6-CAA3E0E5AC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96C2F1-1CF3-4227-8F96-53D7C484E0F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9A86AC-D4D7-4BAD-B698-6083D1913F0C}">
      <dgm:prSet/>
      <dgm:spPr/>
      <dgm:t>
        <a:bodyPr/>
        <a:lstStyle/>
        <a:p>
          <a:r>
            <a:rPr lang="en-US" dirty="0"/>
            <a:t>• Research 🔍</a:t>
          </a:r>
        </a:p>
      </dgm:t>
    </dgm:pt>
    <dgm:pt modelId="{DA043B89-9C84-4D0D-ADC1-0BC9F33F9A7B}" type="parTrans" cxnId="{B49A2DDB-94B4-447B-BEAA-8972920EF109}">
      <dgm:prSet/>
      <dgm:spPr/>
      <dgm:t>
        <a:bodyPr/>
        <a:lstStyle/>
        <a:p>
          <a:endParaRPr lang="en-US"/>
        </a:p>
      </dgm:t>
    </dgm:pt>
    <dgm:pt modelId="{EE40AB5B-9BAF-41B4-A5B2-B62A55CD5F8B}" type="sibTrans" cxnId="{B49A2DDB-94B4-447B-BEAA-8972920EF109}">
      <dgm:prSet/>
      <dgm:spPr/>
      <dgm:t>
        <a:bodyPr/>
        <a:lstStyle/>
        <a:p>
          <a:endParaRPr lang="en-US"/>
        </a:p>
      </dgm:t>
    </dgm:pt>
    <dgm:pt modelId="{2E77DE9C-70E7-4E47-A289-4DFF6BD3A54B}">
      <dgm:prSet/>
      <dgm:spPr/>
      <dgm:t>
        <a:bodyPr/>
        <a:lstStyle/>
        <a:p>
          <a:r>
            <a:rPr lang="en-US" dirty="0"/>
            <a:t>• Product Goal Definition 🎯</a:t>
          </a:r>
        </a:p>
      </dgm:t>
    </dgm:pt>
    <dgm:pt modelId="{FE24DB94-DCD4-44BC-902D-3A7127123A6B}" type="parTrans" cxnId="{722162F1-DF15-413E-A1F2-221BDFEDF07C}">
      <dgm:prSet/>
      <dgm:spPr/>
      <dgm:t>
        <a:bodyPr/>
        <a:lstStyle/>
        <a:p>
          <a:endParaRPr lang="en-US"/>
        </a:p>
      </dgm:t>
    </dgm:pt>
    <dgm:pt modelId="{3BB1C7E6-9FB7-4D65-9E6B-1A324BE15E57}" type="sibTrans" cxnId="{722162F1-DF15-413E-A1F2-221BDFEDF07C}">
      <dgm:prSet/>
      <dgm:spPr/>
      <dgm:t>
        <a:bodyPr/>
        <a:lstStyle/>
        <a:p>
          <a:endParaRPr lang="en-US"/>
        </a:p>
      </dgm:t>
    </dgm:pt>
    <dgm:pt modelId="{A275D4F0-0D07-4CAD-A144-E91310929F7A}">
      <dgm:prSet/>
      <dgm:spPr/>
      <dgm:t>
        <a:bodyPr/>
        <a:lstStyle/>
        <a:p>
          <a:r>
            <a:rPr lang="en-US"/>
            <a:t>• Incremental Development Approach 🛠</a:t>
          </a:r>
        </a:p>
      </dgm:t>
    </dgm:pt>
    <dgm:pt modelId="{6E4445BE-540E-4FD3-9331-8AC70992591B}" type="parTrans" cxnId="{8DB17B75-E509-4713-9775-D3A711323544}">
      <dgm:prSet/>
      <dgm:spPr/>
      <dgm:t>
        <a:bodyPr/>
        <a:lstStyle/>
        <a:p>
          <a:endParaRPr lang="en-US"/>
        </a:p>
      </dgm:t>
    </dgm:pt>
    <dgm:pt modelId="{3C9270F4-2076-4253-8106-35DC6C508D1B}" type="sibTrans" cxnId="{8DB17B75-E509-4713-9775-D3A711323544}">
      <dgm:prSet/>
      <dgm:spPr/>
      <dgm:t>
        <a:bodyPr/>
        <a:lstStyle/>
        <a:p>
          <a:endParaRPr lang="en-US"/>
        </a:p>
      </dgm:t>
    </dgm:pt>
    <dgm:pt modelId="{B045A21E-FC94-4CE0-B6C0-80C43CE389E1}">
      <dgm:prSet/>
      <dgm:spPr/>
      <dgm:t>
        <a:bodyPr/>
        <a:lstStyle/>
        <a:p>
          <a:r>
            <a:rPr lang="en-US" dirty="0"/>
            <a:t>• Security &amp; Compliance (GDPR, CCPA) 🔐</a:t>
          </a:r>
        </a:p>
      </dgm:t>
    </dgm:pt>
    <dgm:pt modelId="{2D2887E4-794E-4F95-99B2-FC94D28F5D6D}" type="parTrans" cxnId="{0DC654D0-DC35-46B4-B2BF-710E7E516BDC}">
      <dgm:prSet/>
      <dgm:spPr/>
      <dgm:t>
        <a:bodyPr/>
        <a:lstStyle/>
        <a:p>
          <a:endParaRPr lang="en-US"/>
        </a:p>
      </dgm:t>
    </dgm:pt>
    <dgm:pt modelId="{956AC84A-3B80-4C3C-93AE-65E6842955CE}" type="sibTrans" cxnId="{0DC654D0-DC35-46B4-B2BF-710E7E516BDC}">
      <dgm:prSet/>
      <dgm:spPr/>
      <dgm:t>
        <a:bodyPr/>
        <a:lstStyle/>
        <a:p>
          <a:endParaRPr lang="en-US"/>
        </a:p>
      </dgm:t>
    </dgm:pt>
    <dgm:pt modelId="{CC36BE3E-8877-454B-BF58-078B8C21FC34}">
      <dgm:prSet/>
      <dgm:spPr/>
      <dgm:t>
        <a:bodyPr/>
        <a:lstStyle/>
        <a:p>
          <a:r>
            <a:rPr lang="en-US"/>
            <a:t>• Challenges &amp; Constraints (Technical, User, Market)</a:t>
          </a:r>
        </a:p>
      </dgm:t>
    </dgm:pt>
    <dgm:pt modelId="{F2AB3EC1-050C-4DDD-9C55-F9A2AE06B433}" type="parTrans" cxnId="{8D2195AC-EFB9-4C2C-93EB-048A92267B3D}">
      <dgm:prSet/>
      <dgm:spPr/>
      <dgm:t>
        <a:bodyPr/>
        <a:lstStyle/>
        <a:p>
          <a:endParaRPr lang="en-US"/>
        </a:p>
      </dgm:t>
    </dgm:pt>
    <dgm:pt modelId="{9F8D7E1F-080C-49A5-8543-C8601A8F7ECA}" type="sibTrans" cxnId="{8D2195AC-EFB9-4C2C-93EB-048A92267B3D}">
      <dgm:prSet/>
      <dgm:spPr/>
      <dgm:t>
        <a:bodyPr/>
        <a:lstStyle/>
        <a:p>
          <a:endParaRPr lang="en-US"/>
        </a:p>
      </dgm:t>
    </dgm:pt>
    <dgm:pt modelId="{2683960A-9152-49AE-927D-7D1A8BA055A2}" type="pres">
      <dgm:prSet presAssocID="{8C96C2F1-1CF3-4227-8F96-53D7C484E0F5}" presName="Name0" presStyleCnt="0">
        <dgm:presLayoutVars>
          <dgm:dir/>
          <dgm:resizeHandles val="exact"/>
        </dgm:presLayoutVars>
      </dgm:prSet>
      <dgm:spPr/>
    </dgm:pt>
    <dgm:pt modelId="{7AD51218-6942-488C-892D-CB0E37FCF5C5}" type="pres">
      <dgm:prSet presAssocID="{BB9A86AC-D4D7-4BAD-B698-6083D1913F0C}" presName="node" presStyleLbl="node1" presStyleIdx="0" presStyleCnt="5">
        <dgm:presLayoutVars>
          <dgm:bulletEnabled val="1"/>
        </dgm:presLayoutVars>
      </dgm:prSet>
      <dgm:spPr/>
    </dgm:pt>
    <dgm:pt modelId="{FD6833E0-4690-4AD4-99BB-32FDE28D196A}" type="pres">
      <dgm:prSet presAssocID="{EE40AB5B-9BAF-41B4-A5B2-B62A55CD5F8B}" presName="sibTrans" presStyleLbl="sibTrans1D1" presStyleIdx="0" presStyleCnt="4"/>
      <dgm:spPr/>
    </dgm:pt>
    <dgm:pt modelId="{F9A495AB-D71B-4AF2-A29E-E6CF5EBCCEC4}" type="pres">
      <dgm:prSet presAssocID="{EE40AB5B-9BAF-41B4-A5B2-B62A55CD5F8B}" presName="connectorText" presStyleLbl="sibTrans1D1" presStyleIdx="0" presStyleCnt="4"/>
      <dgm:spPr/>
    </dgm:pt>
    <dgm:pt modelId="{0AD0C1BF-8B92-4863-9F1B-3D24278DEF8A}" type="pres">
      <dgm:prSet presAssocID="{2E77DE9C-70E7-4E47-A289-4DFF6BD3A54B}" presName="node" presStyleLbl="node1" presStyleIdx="1" presStyleCnt="5">
        <dgm:presLayoutVars>
          <dgm:bulletEnabled val="1"/>
        </dgm:presLayoutVars>
      </dgm:prSet>
      <dgm:spPr/>
    </dgm:pt>
    <dgm:pt modelId="{1BEEB681-5183-4715-AC79-28D6CF166442}" type="pres">
      <dgm:prSet presAssocID="{3BB1C7E6-9FB7-4D65-9E6B-1A324BE15E57}" presName="sibTrans" presStyleLbl="sibTrans1D1" presStyleIdx="1" presStyleCnt="4"/>
      <dgm:spPr/>
    </dgm:pt>
    <dgm:pt modelId="{083EB198-5894-4C35-8CA1-8171101C7825}" type="pres">
      <dgm:prSet presAssocID="{3BB1C7E6-9FB7-4D65-9E6B-1A324BE15E57}" presName="connectorText" presStyleLbl="sibTrans1D1" presStyleIdx="1" presStyleCnt="4"/>
      <dgm:spPr/>
    </dgm:pt>
    <dgm:pt modelId="{B74093EF-1857-4583-AC62-763330A679D3}" type="pres">
      <dgm:prSet presAssocID="{A275D4F0-0D07-4CAD-A144-E91310929F7A}" presName="node" presStyleLbl="node1" presStyleIdx="2" presStyleCnt="5">
        <dgm:presLayoutVars>
          <dgm:bulletEnabled val="1"/>
        </dgm:presLayoutVars>
      </dgm:prSet>
      <dgm:spPr/>
    </dgm:pt>
    <dgm:pt modelId="{5548BA0C-37C3-429D-B5B7-9B4A4383F011}" type="pres">
      <dgm:prSet presAssocID="{3C9270F4-2076-4253-8106-35DC6C508D1B}" presName="sibTrans" presStyleLbl="sibTrans1D1" presStyleIdx="2" presStyleCnt="4"/>
      <dgm:spPr/>
    </dgm:pt>
    <dgm:pt modelId="{0218C208-5861-403C-B68B-5E0C5DB10561}" type="pres">
      <dgm:prSet presAssocID="{3C9270F4-2076-4253-8106-35DC6C508D1B}" presName="connectorText" presStyleLbl="sibTrans1D1" presStyleIdx="2" presStyleCnt="4"/>
      <dgm:spPr/>
    </dgm:pt>
    <dgm:pt modelId="{06D7228F-1F30-4F82-8A32-8866C1D1E318}" type="pres">
      <dgm:prSet presAssocID="{B045A21E-FC94-4CE0-B6C0-80C43CE389E1}" presName="node" presStyleLbl="node1" presStyleIdx="3" presStyleCnt="5">
        <dgm:presLayoutVars>
          <dgm:bulletEnabled val="1"/>
        </dgm:presLayoutVars>
      </dgm:prSet>
      <dgm:spPr/>
    </dgm:pt>
    <dgm:pt modelId="{6113365E-0778-4823-A3EB-8E922A5BF5B8}" type="pres">
      <dgm:prSet presAssocID="{956AC84A-3B80-4C3C-93AE-65E6842955CE}" presName="sibTrans" presStyleLbl="sibTrans1D1" presStyleIdx="3" presStyleCnt="4"/>
      <dgm:spPr/>
    </dgm:pt>
    <dgm:pt modelId="{2EFE8752-AE43-4E8D-AE20-8D2744987A62}" type="pres">
      <dgm:prSet presAssocID="{956AC84A-3B80-4C3C-93AE-65E6842955CE}" presName="connectorText" presStyleLbl="sibTrans1D1" presStyleIdx="3" presStyleCnt="4"/>
      <dgm:spPr/>
    </dgm:pt>
    <dgm:pt modelId="{A3F7E465-45B1-4B98-836F-45A0395B5794}" type="pres">
      <dgm:prSet presAssocID="{CC36BE3E-8877-454B-BF58-078B8C21FC34}" presName="node" presStyleLbl="node1" presStyleIdx="4" presStyleCnt="5">
        <dgm:presLayoutVars>
          <dgm:bulletEnabled val="1"/>
        </dgm:presLayoutVars>
      </dgm:prSet>
      <dgm:spPr/>
    </dgm:pt>
  </dgm:ptLst>
  <dgm:cxnLst>
    <dgm:cxn modelId="{B8F8731F-41E3-449D-A7BF-AE025FEB00FF}" type="presOf" srcId="{2E77DE9C-70E7-4E47-A289-4DFF6BD3A54B}" destId="{0AD0C1BF-8B92-4863-9F1B-3D24278DEF8A}" srcOrd="0" destOrd="0" presId="urn:microsoft.com/office/officeart/2016/7/layout/RepeatingBendingProcessNew"/>
    <dgm:cxn modelId="{D0E61B2C-879C-4672-8E87-166FF7A0FED3}" type="presOf" srcId="{3BB1C7E6-9FB7-4D65-9E6B-1A324BE15E57}" destId="{083EB198-5894-4C35-8CA1-8171101C7825}" srcOrd="1" destOrd="0" presId="urn:microsoft.com/office/officeart/2016/7/layout/RepeatingBendingProcessNew"/>
    <dgm:cxn modelId="{F215D62D-B347-44ED-970A-E229364EAEA1}" type="presOf" srcId="{EE40AB5B-9BAF-41B4-A5B2-B62A55CD5F8B}" destId="{F9A495AB-D71B-4AF2-A29E-E6CF5EBCCEC4}" srcOrd="1" destOrd="0" presId="urn:microsoft.com/office/officeart/2016/7/layout/RepeatingBendingProcessNew"/>
    <dgm:cxn modelId="{9EE6093F-BC79-4748-9B66-31F42E1980F5}" type="presOf" srcId="{956AC84A-3B80-4C3C-93AE-65E6842955CE}" destId="{2EFE8752-AE43-4E8D-AE20-8D2744987A62}" srcOrd="1" destOrd="0" presId="urn:microsoft.com/office/officeart/2016/7/layout/RepeatingBendingProcessNew"/>
    <dgm:cxn modelId="{C7F8B35B-C0FE-4296-B14B-8D4E13DB0E30}" type="presOf" srcId="{3C9270F4-2076-4253-8106-35DC6C508D1B}" destId="{0218C208-5861-403C-B68B-5E0C5DB10561}" srcOrd="1" destOrd="0" presId="urn:microsoft.com/office/officeart/2016/7/layout/RepeatingBendingProcessNew"/>
    <dgm:cxn modelId="{1508B55B-BDC0-456D-B6AD-1242F73097F4}" type="presOf" srcId="{3BB1C7E6-9FB7-4D65-9E6B-1A324BE15E57}" destId="{1BEEB681-5183-4715-AC79-28D6CF166442}" srcOrd="0" destOrd="0" presId="urn:microsoft.com/office/officeart/2016/7/layout/RepeatingBendingProcessNew"/>
    <dgm:cxn modelId="{ED571066-F695-4F53-A1C0-8156E7A93962}" type="presOf" srcId="{CC36BE3E-8877-454B-BF58-078B8C21FC34}" destId="{A3F7E465-45B1-4B98-836F-45A0395B5794}" srcOrd="0" destOrd="0" presId="urn:microsoft.com/office/officeart/2016/7/layout/RepeatingBendingProcessNew"/>
    <dgm:cxn modelId="{8DB17B75-E509-4713-9775-D3A711323544}" srcId="{8C96C2F1-1CF3-4227-8F96-53D7C484E0F5}" destId="{A275D4F0-0D07-4CAD-A144-E91310929F7A}" srcOrd="2" destOrd="0" parTransId="{6E4445BE-540E-4FD3-9331-8AC70992591B}" sibTransId="{3C9270F4-2076-4253-8106-35DC6C508D1B}"/>
    <dgm:cxn modelId="{ABC7307E-21CD-4A24-98BD-6A9776F7482B}" type="presOf" srcId="{3C9270F4-2076-4253-8106-35DC6C508D1B}" destId="{5548BA0C-37C3-429D-B5B7-9B4A4383F011}" srcOrd="0" destOrd="0" presId="urn:microsoft.com/office/officeart/2016/7/layout/RepeatingBendingProcessNew"/>
    <dgm:cxn modelId="{9988808A-D255-4043-A89D-9D7665D2E76C}" type="presOf" srcId="{B045A21E-FC94-4CE0-B6C0-80C43CE389E1}" destId="{06D7228F-1F30-4F82-8A32-8866C1D1E318}" srcOrd="0" destOrd="0" presId="urn:microsoft.com/office/officeart/2016/7/layout/RepeatingBendingProcessNew"/>
    <dgm:cxn modelId="{B5D4C08B-5FD2-4759-9A58-7A052FDA9A4E}" type="presOf" srcId="{A275D4F0-0D07-4CAD-A144-E91310929F7A}" destId="{B74093EF-1857-4583-AC62-763330A679D3}" srcOrd="0" destOrd="0" presId="urn:microsoft.com/office/officeart/2016/7/layout/RepeatingBendingProcessNew"/>
    <dgm:cxn modelId="{46B94F94-7E7F-421F-BE9B-4B3175CF0444}" type="presOf" srcId="{EE40AB5B-9BAF-41B4-A5B2-B62A55CD5F8B}" destId="{FD6833E0-4690-4AD4-99BB-32FDE28D196A}" srcOrd="0" destOrd="0" presId="urn:microsoft.com/office/officeart/2016/7/layout/RepeatingBendingProcessNew"/>
    <dgm:cxn modelId="{004E9B95-6DFC-40E5-B715-AE0843B1DFBE}" type="presOf" srcId="{BB9A86AC-D4D7-4BAD-B698-6083D1913F0C}" destId="{7AD51218-6942-488C-892D-CB0E37FCF5C5}" srcOrd="0" destOrd="0" presId="urn:microsoft.com/office/officeart/2016/7/layout/RepeatingBendingProcessNew"/>
    <dgm:cxn modelId="{8D2195AC-EFB9-4C2C-93EB-048A92267B3D}" srcId="{8C96C2F1-1CF3-4227-8F96-53D7C484E0F5}" destId="{CC36BE3E-8877-454B-BF58-078B8C21FC34}" srcOrd="4" destOrd="0" parTransId="{F2AB3EC1-050C-4DDD-9C55-F9A2AE06B433}" sibTransId="{9F8D7E1F-080C-49A5-8543-C8601A8F7ECA}"/>
    <dgm:cxn modelId="{CDB764B6-327C-4300-9009-9608E72276B2}" type="presOf" srcId="{8C96C2F1-1CF3-4227-8F96-53D7C484E0F5}" destId="{2683960A-9152-49AE-927D-7D1A8BA055A2}" srcOrd="0" destOrd="0" presId="urn:microsoft.com/office/officeart/2016/7/layout/RepeatingBendingProcessNew"/>
    <dgm:cxn modelId="{DA4BB2C4-A218-4C19-9667-E65C8F744312}" type="presOf" srcId="{956AC84A-3B80-4C3C-93AE-65E6842955CE}" destId="{6113365E-0778-4823-A3EB-8E922A5BF5B8}" srcOrd="0" destOrd="0" presId="urn:microsoft.com/office/officeart/2016/7/layout/RepeatingBendingProcessNew"/>
    <dgm:cxn modelId="{0DC654D0-DC35-46B4-B2BF-710E7E516BDC}" srcId="{8C96C2F1-1CF3-4227-8F96-53D7C484E0F5}" destId="{B045A21E-FC94-4CE0-B6C0-80C43CE389E1}" srcOrd="3" destOrd="0" parTransId="{2D2887E4-794E-4F95-99B2-FC94D28F5D6D}" sibTransId="{956AC84A-3B80-4C3C-93AE-65E6842955CE}"/>
    <dgm:cxn modelId="{B49A2DDB-94B4-447B-BEAA-8972920EF109}" srcId="{8C96C2F1-1CF3-4227-8F96-53D7C484E0F5}" destId="{BB9A86AC-D4D7-4BAD-B698-6083D1913F0C}" srcOrd="0" destOrd="0" parTransId="{DA043B89-9C84-4D0D-ADC1-0BC9F33F9A7B}" sibTransId="{EE40AB5B-9BAF-41B4-A5B2-B62A55CD5F8B}"/>
    <dgm:cxn modelId="{722162F1-DF15-413E-A1F2-221BDFEDF07C}" srcId="{8C96C2F1-1CF3-4227-8F96-53D7C484E0F5}" destId="{2E77DE9C-70E7-4E47-A289-4DFF6BD3A54B}" srcOrd="1" destOrd="0" parTransId="{FE24DB94-DCD4-44BC-902D-3A7127123A6B}" sibTransId="{3BB1C7E6-9FB7-4D65-9E6B-1A324BE15E57}"/>
    <dgm:cxn modelId="{0643CDCE-FA24-4B22-A1D7-27806A00BCC3}" type="presParOf" srcId="{2683960A-9152-49AE-927D-7D1A8BA055A2}" destId="{7AD51218-6942-488C-892D-CB0E37FCF5C5}" srcOrd="0" destOrd="0" presId="urn:microsoft.com/office/officeart/2016/7/layout/RepeatingBendingProcessNew"/>
    <dgm:cxn modelId="{2F72F425-ECC0-49FD-A846-8A507BD25B41}" type="presParOf" srcId="{2683960A-9152-49AE-927D-7D1A8BA055A2}" destId="{FD6833E0-4690-4AD4-99BB-32FDE28D196A}" srcOrd="1" destOrd="0" presId="urn:microsoft.com/office/officeart/2016/7/layout/RepeatingBendingProcessNew"/>
    <dgm:cxn modelId="{EA4095C8-D464-4B14-B471-0B906F577D55}" type="presParOf" srcId="{FD6833E0-4690-4AD4-99BB-32FDE28D196A}" destId="{F9A495AB-D71B-4AF2-A29E-E6CF5EBCCEC4}" srcOrd="0" destOrd="0" presId="urn:microsoft.com/office/officeart/2016/7/layout/RepeatingBendingProcessNew"/>
    <dgm:cxn modelId="{B279DE22-76FF-41B3-A239-E905F18237F1}" type="presParOf" srcId="{2683960A-9152-49AE-927D-7D1A8BA055A2}" destId="{0AD0C1BF-8B92-4863-9F1B-3D24278DEF8A}" srcOrd="2" destOrd="0" presId="urn:microsoft.com/office/officeart/2016/7/layout/RepeatingBendingProcessNew"/>
    <dgm:cxn modelId="{E018DD46-52C3-4874-A66C-2DDC907E60B9}" type="presParOf" srcId="{2683960A-9152-49AE-927D-7D1A8BA055A2}" destId="{1BEEB681-5183-4715-AC79-28D6CF166442}" srcOrd="3" destOrd="0" presId="urn:microsoft.com/office/officeart/2016/7/layout/RepeatingBendingProcessNew"/>
    <dgm:cxn modelId="{F0766447-FCDA-45D0-A72B-9CCC6A5652E5}" type="presParOf" srcId="{1BEEB681-5183-4715-AC79-28D6CF166442}" destId="{083EB198-5894-4C35-8CA1-8171101C7825}" srcOrd="0" destOrd="0" presId="urn:microsoft.com/office/officeart/2016/7/layout/RepeatingBendingProcessNew"/>
    <dgm:cxn modelId="{F62101C6-D6E8-4384-B899-748008606F22}" type="presParOf" srcId="{2683960A-9152-49AE-927D-7D1A8BA055A2}" destId="{B74093EF-1857-4583-AC62-763330A679D3}" srcOrd="4" destOrd="0" presId="urn:microsoft.com/office/officeart/2016/7/layout/RepeatingBendingProcessNew"/>
    <dgm:cxn modelId="{93783111-D689-47F0-9A79-8F220FC8F5E6}" type="presParOf" srcId="{2683960A-9152-49AE-927D-7D1A8BA055A2}" destId="{5548BA0C-37C3-429D-B5B7-9B4A4383F011}" srcOrd="5" destOrd="0" presId="urn:microsoft.com/office/officeart/2016/7/layout/RepeatingBendingProcessNew"/>
    <dgm:cxn modelId="{78786538-A56C-42E3-AE5E-D4184A700ABF}" type="presParOf" srcId="{5548BA0C-37C3-429D-B5B7-9B4A4383F011}" destId="{0218C208-5861-403C-B68B-5E0C5DB10561}" srcOrd="0" destOrd="0" presId="urn:microsoft.com/office/officeart/2016/7/layout/RepeatingBendingProcessNew"/>
    <dgm:cxn modelId="{37967D64-1C37-41D3-B1E8-0707BBFED166}" type="presParOf" srcId="{2683960A-9152-49AE-927D-7D1A8BA055A2}" destId="{06D7228F-1F30-4F82-8A32-8866C1D1E318}" srcOrd="6" destOrd="0" presId="urn:microsoft.com/office/officeart/2016/7/layout/RepeatingBendingProcessNew"/>
    <dgm:cxn modelId="{82B952D2-1AF0-4C99-A7C9-687F4D79197E}" type="presParOf" srcId="{2683960A-9152-49AE-927D-7D1A8BA055A2}" destId="{6113365E-0778-4823-A3EB-8E922A5BF5B8}" srcOrd="7" destOrd="0" presId="urn:microsoft.com/office/officeart/2016/7/layout/RepeatingBendingProcessNew"/>
    <dgm:cxn modelId="{A1CB21E9-00DE-449A-B7A0-D089633837B8}" type="presParOf" srcId="{6113365E-0778-4823-A3EB-8E922A5BF5B8}" destId="{2EFE8752-AE43-4E8D-AE20-8D2744987A62}" srcOrd="0" destOrd="0" presId="urn:microsoft.com/office/officeart/2016/7/layout/RepeatingBendingProcessNew"/>
    <dgm:cxn modelId="{CBCC9636-BB58-4543-A4F7-DE61828FF290}" type="presParOf" srcId="{2683960A-9152-49AE-927D-7D1A8BA055A2}" destId="{A3F7E465-45B1-4B98-836F-45A0395B5794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1667C2-81CF-4A10-896A-63FE0C05FB0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E32BA5-1ABC-440B-831F-F58C1EF3417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• User Adoption: 80% satisfaction</a:t>
          </a:r>
          <a:endParaRPr lang="en-US"/>
        </a:p>
      </dgm:t>
    </dgm:pt>
    <dgm:pt modelId="{8AA1EDE6-F294-4716-9E8C-0ABF3EC1C98A}" type="parTrans" cxnId="{590A192E-21C9-4D9B-923E-4A62186445DC}">
      <dgm:prSet/>
      <dgm:spPr/>
      <dgm:t>
        <a:bodyPr/>
        <a:lstStyle/>
        <a:p>
          <a:endParaRPr lang="en-US"/>
        </a:p>
      </dgm:t>
    </dgm:pt>
    <dgm:pt modelId="{46728872-DBD0-4BEF-AC56-C0F970CBB229}" type="sibTrans" cxnId="{590A192E-21C9-4D9B-923E-4A62186445DC}">
      <dgm:prSet/>
      <dgm:spPr/>
      <dgm:t>
        <a:bodyPr/>
        <a:lstStyle/>
        <a:p>
          <a:endParaRPr lang="en-US"/>
        </a:p>
      </dgm:t>
    </dgm:pt>
    <dgm:pt modelId="{0AEE78AE-CFCA-41CC-8E2D-0BDA4163C5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• Performance: Transactions update in &lt;1 sec</a:t>
          </a:r>
          <a:endParaRPr lang="en-US"/>
        </a:p>
      </dgm:t>
    </dgm:pt>
    <dgm:pt modelId="{2C07BDBC-4015-4407-AE62-1BC72C1A3787}" type="parTrans" cxnId="{38A4A6CC-5F32-43EE-8B0A-903804A2D07C}">
      <dgm:prSet/>
      <dgm:spPr/>
      <dgm:t>
        <a:bodyPr/>
        <a:lstStyle/>
        <a:p>
          <a:endParaRPr lang="en-US"/>
        </a:p>
      </dgm:t>
    </dgm:pt>
    <dgm:pt modelId="{86ABE462-5EDB-41E8-BB07-373135E98852}" type="sibTrans" cxnId="{38A4A6CC-5F32-43EE-8B0A-903804A2D07C}">
      <dgm:prSet/>
      <dgm:spPr/>
      <dgm:t>
        <a:bodyPr/>
        <a:lstStyle/>
        <a:p>
          <a:endParaRPr lang="en-US"/>
        </a:p>
      </dgm:t>
    </dgm:pt>
    <dgm:pt modelId="{DE60FD2C-F966-4B41-802C-E3C1C984ED2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• Financial Literacy Impact: 70% improve savings</a:t>
          </a:r>
          <a:endParaRPr lang="en-US"/>
        </a:p>
      </dgm:t>
    </dgm:pt>
    <dgm:pt modelId="{22C69E12-818F-4165-92C2-677A3A88FAA9}" type="parTrans" cxnId="{C1C5056D-0034-4876-8B47-F138786C813D}">
      <dgm:prSet/>
      <dgm:spPr/>
      <dgm:t>
        <a:bodyPr/>
        <a:lstStyle/>
        <a:p>
          <a:endParaRPr lang="en-US"/>
        </a:p>
      </dgm:t>
    </dgm:pt>
    <dgm:pt modelId="{BC7272F5-7A7B-4580-9FEC-2371722EC376}" type="sibTrans" cxnId="{C1C5056D-0034-4876-8B47-F138786C813D}">
      <dgm:prSet/>
      <dgm:spPr/>
      <dgm:t>
        <a:bodyPr/>
        <a:lstStyle/>
        <a:p>
          <a:endParaRPr lang="en-US"/>
        </a:p>
      </dgm:t>
    </dgm:pt>
    <dgm:pt modelId="{F50CB598-4C89-4F26-8CAA-6647ECD2966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• Security: Zero reported data breaches</a:t>
          </a:r>
          <a:endParaRPr lang="en-US"/>
        </a:p>
      </dgm:t>
    </dgm:pt>
    <dgm:pt modelId="{1EBD9FE5-BFE7-4D29-BE6F-B921B7E47612}" type="parTrans" cxnId="{274B1F42-29CD-4739-9FDE-BA430E4D6B02}">
      <dgm:prSet/>
      <dgm:spPr/>
      <dgm:t>
        <a:bodyPr/>
        <a:lstStyle/>
        <a:p>
          <a:endParaRPr lang="en-US"/>
        </a:p>
      </dgm:t>
    </dgm:pt>
    <dgm:pt modelId="{875E30B4-DA3D-4C69-97FC-FD901F6B6BAC}" type="sibTrans" cxnId="{274B1F42-29CD-4739-9FDE-BA430E4D6B02}">
      <dgm:prSet/>
      <dgm:spPr/>
      <dgm:t>
        <a:bodyPr/>
        <a:lstStyle/>
        <a:p>
          <a:endParaRPr lang="en-US"/>
        </a:p>
      </dgm:t>
    </dgm:pt>
    <dgm:pt modelId="{06F9904F-8CEF-4A7F-AE43-C1EF09AEE831}" type="pres">
      <dgm:prSet presAssocID="{5A1667C2-81CF-4A10-896A-63FE0C05FB0F}" presName="root" presStyleCnt="0">
        <dgm:presLayoutVars>
          <dgm:dir/>
          <dgm:resizeHandles val="exact"/>
        </dgm:presLayoutVars>
      </dgm:prSet>
      <dgm:spPr/>
    </dgm:pt>
    <dgm:pt modelId="{297E9CC1-338A-4003-ADC0-EC8DF750E602}" type="pres">
      <dgm:prSet presAssocID="{8AE32BA5-1ABC-440B-831F-F58C1EF3417F}" presName="compNode" presStyleCnt="0"/>
      <dgm:spPr/>
    </dgm:pt>
    <dgm:pt modelId="{673048D1-809D-4269-8339-659EE6177634}" type="pres">
      <dgm:prSet presAssocID="{8AE32BA5-1ABC-440B-831F-F58C1EF3417F}" presName="bgRect" presStyleLbl="bgShp" presStyleIdx="0" presStyleCnt="4"/>
      <dgm:spPr/>
    </dgm:pt>
    <dgm:pt modelId="{C4B8CE41-0CB4-4BD4-98CB-2149BB9BB2D3}" type="pres">
      <dgm:prSet presAssocID="{8AE32BA5-1ABC-440B-831F-F58C1EF3417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4C68E24-8BA3-445C-839B-A774CA4B3655}" type="pres">
      <dgm:prSet presAssocID="{8AE32BA5-1ABC-440B-831F-F58C1EF3417F}" presName="spaceRect" presStyleCnt="0"/>
      <dgm:spPr/>
    </dgm:pt>
    <dgm:pt modelId="{EDDDD257-6315-4C3D-AFA0-1247227163A8}" type="pres">
      <dgm:prSet presAssocID="{8AE32BA5-1ABC-440B-831F-F58C1EF3417F}" presName="parTx" presStyleLbl="revTx" presStyleIdx="0" presStyleCnt="4">
        <dgm:presLayoutVars>
          <dgm:chMax val="0"/>
          <dgm:chPref val="0"/>
        </dgm:presLayoutVars>
      </dgm:prSet>
      <dgm:spPr/>
    </dgm:pt>
    <dgm:pt modelId="{959A9D75-20F3-42E1-B68C-DA5B04061F46}" type="pres">
      <dgm:prSet presAssocID="{46728872-DBD0-4BEF-AC56-C0F970CBB229}" presName="sibTrans" presStyleCnt="0"/>
      <dgm:spPr/>
    </dgm:pt>
    <dgm:pt modelId="{0D0F8B4B-BC90-497E-B288-025DA7455A6D}" type="pres">
      <dgm:prSet presAssocID="{0AEE78AE-CFCA-41CC-8E2D-0BDA4163C5AC}" presName="compNode" presStyleCnt="0"/>
      <dgm:spPr/>
    </dgm:pt>
    <dgm:pt modelId="{D33CF37E-EC53-493F-8001-E544FD981F18}" type="pres">
      <dgm:prSet presAssocID="{0AEE78AE-CFCA-41CC-8E2D-0BDA4163C5AC}" presName="bgRect" presStyleLbl="bgShp" presStyleIdx="1" presStyleCnt="4"/>
      <dgm:spPr/>
    </dgm:pt>
    <dgm:pt modelId="{8A0DFBA4-4634-4FC9-BA29-DFFD6B1C3B38}" type="pres">
      <dgm:prSet presAssocID="{0AEE78AE-CFCA-41CC-8E2D-0BDA4163C5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089F607B-14AB-40B6-A5E1-AB028F267375}" type="pres">
      <dgm:prSet presAssocID="{0AEE78AE-CFCA-41CC-8E2D-0BDA4163C5AC}" presName="spaceRect" presStyleCnt="0"/>
      <dgm:spPr/>
    </dgm:pt>
    <dgm:pt modelId="{EBA347D9-16DE-40F4-AF7B-1B75BD23576C}" type="pres">
      <dgm:prSet presAssocID="{0AEE78AE-CFCA-41CC-8E2D-0BDA4163C5AC}" presName="parTx" presStyleLbl="revTx" presStyleIdx="1" presStyleCnt="4">
        <dgm:presLayoutVars>
          <dgm:chMax val="0"/>
          <dgm:chPref val="0"/>
        </dgm:presLayoutVars>
      </dgm:prSet>
      <dgm:spPr/>
    </dgm:pt>
    <dgm:pt modelId="{2C7570E5-D03B-4082-B7F7-4B8BE46C79AB}" type="pres">
      <dgm:prSet presAssocID="{86ABE462-5EDB-41E8-BB07-373135E98852}" presName="sibTrans" presStyleCnt="0"/>
      <dgm:spPr/>
    </dgm:pt>
    <dgm:pt modelId="{633948B8-E66E-491F-BC1F-2CCD0D4F5DD6}" type="pres">
      <dgm:prSet presAssocID="{DE60FD2C-F966-4B41-802C-E3C1C984ED24}" presName="compNode" presStyleCnt="0"/>
      <dgm:spPr/>
    </dgm:pt>
    <dgm:pt modelId="{E05C6E4F-7FBF-4684-ACF2-2E4989FE17A4}" type="pres">
      <dgm:prSet presAssocID="{DE60FD2C-F966-4B41-802C-E3C1C984ED24}" presName="bgRect" presStyleLbl="bgShp" presStyleIdx="2" presStyleCnt="4"/>
      <dgm:spPr/>
    </dgm:pt>
    <dgm:pt modelId="{FBE71368-FBD1-469E-B214-8AF9EE5070CE}" type="pres">
      <dgm:prSet presAssocID="{DE60FD2C-F966-4B41-802C-E3C1C984ED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981F2B1C-B126-47AC-A3AC-592141D10C61}" type="pres">
      <dgm:prSet presAssocID="{DE60FD2C-F966-4B41-802C-E3C1C984ED24}" presName="spaceRect" presStyleCnt="0"/>
      <dgm:spPr/>
    </dgm:pt>
    <dgm:pt modelId="{20542074-C1AC-47D2-92B0-765A33B02A05}" type="pres">
      <dgm:prSet presAssocID="{DE60FD2C-F966-4B41-802C-E3C1C984ED24}" presName="parTx" presStyleLbl="revTx" presStyleIdx="2" presStyleCnt="4">
        <dgm:presLayoutVars>
          <dgm:chMax val="0"/>
          <dgm:chPref val="0"/>
        </dgm:presLayoutVars>
      </dgm:prSet>
      <dgm:spPr/>
    </dgm:pt>
    <dgm:pt modelId="{A1D6D184-3166-4844-B5A3-C4459201F475}" type="pres">
      <dgm:prSet presAssocID="{BC7272F5-7A7B-4580-9FEC-2371722EC376}" presName="sibTrans" presStyleCnt="0"/>
      <dgm:spPr/>
    </dgm:pt>
    <dgm:pt modelId="{6C8E69AA-C36B-4F73-A335-26B9DEE87525}" type="pres">
      <dgm:prSet presAssocID="{F50CB598-4C89-4F26-8CAA-6647ECD2966E}" presName="compNode" presStyleCnt="0"/>
      <dgm:spPr/>
    </dgm:pt>
    <dgm:pt modelId="{2C926C60-C116-4BC9-B75D-29B22E0914D0}" type="pres">
      <dgm:prSet presAssocID="{F50CB598-4C89-4F26-8CAA-6647ECD2966E}" presName="bgRect" presStyleLbl="bgShp" presStyleIdx="3" presStyleCnt="4"/>
      <dgm:spPr/>
    </dgm:pt>
    <dgm:pt modelId="{5B5B4B12-9029-4CE8-91E5-A75591D2ADC3}" type="pres">
      <dgm:prSet presAssocID="{F50CB598-4C89-4F26-8CAA-6647ECD296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C90E508C-3959-42C9-86FF-5899B5768805}" type="pres">
      <dgm:prSet presAssocID="{F50CB598-4C89-4F26-8CAA-6647ECD2966E}" presName="spaceRect" presStyleCnt="0"/>
      <dgm:spPr/>
    </dgm:pt>
    <dgm:pt modelId="{86A9B326-E135-45A6-9CEC-DE8E34FBE007}" type="pres">
      <dgm:prSet presAssocID="{F50CB598-4C89-4F26-8CAA-6647ECD2966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90A192E-21C9-4D9B-923E-4A62186445DC}" srcId="{5A1667C2-81CF-4A10-896A-63FE0C05FB0F}" destId="{8AE32BA5-1ABC-440B-831F-F58C1EF3417F}" srcOrd="0" destOrd="0" parTransId="{8AA1EDE6-F294-4716-9E8C-0ABF3EC1C98A}" sibTransId="{46728872-DBD0-4BEF-AC56-C0F970CBB229}"/>
    <dgm:cxn modelId="{274B1F42-29CD-4739-9FDE-BA430E4D6B02}" srcId="{5A1667C2-81CF-4A10-896A-63FE0C05FB0F}" destId="{F50CB598-4C89-4F26-8CAA-6647ECD2966E}" srcOrd="3" destOrd="0" parTransId="{1EBD9FE5-BFE7-4D29-BE6F-B921B7E47612}" sibTransId="{875E30B4-DA3D-4C69-97FC-FD901F6B6BAC}"/>
    <dgm:cxn modelId="{9E22A165-F8DC-4A81-9808-C12DE1F6606F}" type="presOf" srcId="{5A1667C2-81CF-4A10-896A-63FE0C05FB0F}" destId="{06F9904F-8CEF-4A7F-AE43-C1EF09AEE831}" srcOrd="0" destOrd="0" presId="urn:microsoft.com/office/officeart/2018/2/layout/IconVerticalSolidList"/>
    <dgm:cxn modelId="{C1C5056D-0034-4876-8B47-F138786C813D}" srcId="{5A1667C2-81CF-4A10-896A-63FE0C05FB0F}" destId="{DE60FD2C-F966-4B41-802C-E3C1C984ED24}" srcOrd="2" destOrd="0" parTransId="{22C69E12-818F-4165-92C2-677A3A88FAA9}" sibTransId="{BC7272F5-7A7B-4580-9FEC-2371722EC376}"/>
    <dgm:cxn modelId="{221D4D52-D5F2-4927-A084-69F15F2A3A37}" type="presOf" srcId="{8AE32BA5-1ABC-440B-831F-F58C1EF3417F}" destId="{EDDDD257-6315-4C3D-AFA0-1247227163A8}" srcOrd="0" destOrd="0" presId="urn:microsoft.com/office/officeart/2018/2/layout/IconVerticalSolidList"/>
    <dgm:cxn modelId="{4008907C-DDE0-41D9-8D54-533976538815}" type="presOf" srcId="{0AEE78AE-CFCA-41CC-8E2D-0BDA4163C5AC}" destId="{EBA347D9-16DE-40F4-AF7B-1B75BD23576C}" srcOrd="0" destOrd="0" presId="urn:microsoft.com/office/officeart/2018/2/layout/IconVerticalSolidList"/>
    <dgm:cxn modelId="{44054A89-6C9B-4ECA-B8E0-6178E5D47BC0}" type="presOf" srcId="{F50CB598-4C89-4F26-8CAA-6647ECD2966E}" destId="{86A9B326-E135-45A6-9CEC-DE8E34FBE007}" srcOrd="0" destOrd="0" presId="urn:microsoft.com/office/officeart/2018/2/layout/IconVerticalSolidList"/>
    <dgm:cxn modelId="{38A4A6CC-5F32-43EE-8B0A-903804A2D07C}" srcId="{5A1667C2-81CF-4A10-896A-63FE0C05FB0F}" destId="{0AEE78AE-CFCA-41CC-8E2D-0BDA4163C5AC}" srcOrd="1" destOrd="0" parTransId="{2C07BDBC-4015-4407-AE62-1BC72C1A3787}" sibTransId="{86ABE462-5EDB-41E8-BB07-373135E98852}"/>
    <dgm:cxn modelId="{06DBBEF2-F7BA-4C41-B187-3BE06794E3E4}" type="presOf" srcId="{DE60FD2C-F966-4B41-802C-E3C1C984ED24}" destId="{20542074-C1AC-47D2-92B0-765A33B02A05}" srcOrd="0" destOrd="0" presId="urn:microsoft.com/office/officeart/2018/2/layout/IconVerticalSolidList"/>
    <dgm:cxn modelId="{CA9CC2EA-815E-43A0-B8AA-4CC0A93BE7C6}" type="presParOf" srcId="{06F9904F-8CEF-4A7F-AE43-C1EF09AEE831}" destId="{297E9CC1-338A-4003-ADC0-EC8DF750E602}" srcOrd="0" destOrd="0" presId="urn:microsoft.com/office/officeart/2018/2/layout/IconVerticalSolidList"/>
    <dgm:cxn modelId="{B78760C2-D646-426C-8A14-2D233A1276BC}" type="presParOf" srcId="{297E9CC1-338A-4003-ADC0-EC8DF750E602}" destId="{673048D1-809D-4269-8339-659EE6177634}" srcOrd="0" destOrd="0" presId="urn:microsoft.com/office/officeart/2018/2/layout/IconVerticalSolidList"/>
    <dgm:cxn modelId="{0B26A72B-2239-4811-8333-7C13A06A7525}" type="presParOf" srcId="{297E9CC1-338A-4003-ADC0-EC8DF750E602}" destId="{C4B8CE41-0CB4-4BD4-98CB-2149BB9BB2D3}" srcOrd="1" destOrd="0" presId="urn:microsoft.com/office/officeart/2018/2/layout/IconVerticalSolidList"/>
    <dgm:cxn modelId="{58BCB7BB-230E-4B83-8A97-5075E03338C5}" type="presParOf" srcId="{297E9CC1-338A-4003-ADC0-EC8DF750E602}" destId="{B4C68E24-8BA3-445C-839B-A774CA4B3655}" srcOrd="2" destOrd="0" presId="urn:microsoft.com/office/officeart/2018/2/layout/IconVerticalSolidList"/>
    <dgm:cxn modelId="{184FE042-3F56-4D0E-9BFC-95FAEFD5A733}" type="presParOf" srcId="{297E9CC1-338A-4003-ADC0-EC8DF750E602}" destId="{EDDDD257-6315-4C3D-AFA0-1247227163A8}" srcOrd="3" destOrd="0" presId="urn:microsoft.com/office/officeart/2018/2/layout/IconVerticalSolidList"/>
    <dgm:cxn modelId="{8B43C496-87B4-49D8-9EF6-84C97DC75249}" type="presParOf" srcId="{06F9904F-8CEF-4A7F-AE43-C1EF09AEE831}" destId="{959A9D75-20F3-42E1-B68C-DA5B04061F46}" srcOrd="1" destOrd="0" presId="urn:microsoft.com/office/officeart/2018/2/layout/IconVerticalSolidList"/>
    <dgm:cxn modelId="{60EC2605-9B4E-41F4-BE53-685F710AC6CD}" type="presParOf" srcId="{06F9904F-8CEF-4A7F-AE43-C1EF09AEE831}" destId="{0D0F8B4B-BC90-497E-B288-025DA7455A6D}" srcOrd="2" destOrd="0" presId="urn:microsoft.com/office/officeart/2018/2/layout/IconVerticalSolidList"/>
    <dgm:cxn modelId="{D1CB9B9D-3EE0-444E-ADA9-F3E8F1FEE918}" type="presParOf" srcId="{0D0F8B4B-BC90-497E-B288-025DA7455A6D}" destId="{D33CF37E-EC53-493F-8001-E544FD981F18}" srcOrd="0" destOrd="0" presId="urn:microsoft.com/office/officeart/2018/2/layout/IconVerticalSolidList"/>
    <dgm:cxn modelId="{3AEA4546-2900-4420-AFF1-6E081CA88177}" type="presParOf" srcId="{0D0F8B4B-BC90-497E-B288-025DA7455A6D}" destId="{8A0DFBA4-4634-4FC9-BA29-DFFD6B1C3B38}" srcOrd="1" destOrd="0" presId="urn:microsoft.com/office/officeart/2018/2/layout/IconVerticalSolidList"/>
    <dgm:cxn modelId="{731277FD-099F-44A5-B18E-471C996FC574}" type="presParOf" srcId="{0D0F8B4B-BC90-497E-B288-025DA7455A6D}" destId="{089F607B-14AB-40B6-A5E1-AB028F267375}" srcOrd="2" destOrd="0" presId="urn:microsoft.com/office/officeart/2018/2/layout/IconVerticalSolidList"/>
    <dgm:cxn modelId="{ABB5AE95-D73C-4854-BACA-2854B733254B}" type="presParOf" srcId="{0D0F8B4B-BC90-497E-B288-025DA7455A6D}" destId="{EBA347D9-16DE-40F4-AF7B-1B75BD23576C}" srcOrd="3" destOrd="0" presId="urn:microsoft.com/office/officeart/2018/2/layout/IconVerticalSolidList"/>
    <dgm:cxn modelId="{C837B9F8-CC83-4CC3-92F8-4BC1F4CB7459}" type="presParOf" srcId="{06F9904F-8CEF-4A7F-AE43-C1EF09AEE831}" destId="{2C7570E5-D03B-4082-B7F7-4B8BE46C79AB}" srcOrd="3" destOrd="0" presId="urn:microsoft.com/office/officeart/2018/2/layout/IconVerticalSolidList"/>
    <dgm:cxn modelId="{C31789AE-2D84-4CB0-8AAD-D21D1B431B14}" type="presParOf" srcId="{06F9904F-8CEF-4A7F-AE43-C1EF09AEE831}" destId="{633948B8-E66E-491F-BC1F-2CCD0D4F5DD6}" srcOrd="4" destOrd="0" presId="urn:microsoft.com/office/officeart/2018/2/layout/IconVerticalSolidList"/>
    <dgm:cxn modelId="{64ABBEED-9F77-43B5-868F-842B68D7BE27}" type="presParOf" srcId="{633948B8-E66E-491F-BC1F-2CCD0D4F5DD6}" destId="{E05C6E4F-7FBF-4684-ACF2-2E4989FE17A4}" srcOrd="0" destOrd="0" presId="urn:microsoft.com/office/officeart/2018/2/layout/IconVerticalSolidList"/>
    <dgm:cxn modelId="{76A4080A-842D-4085-B95D-AC0366BB4860}" type="presParOf" srcId="{633948B8-E66E-491F-BC1F-2CCD0D4F5DD6}" destId="{FBE71368-FBD1-469E-B214-8AF9EE5070CE}" srcOrd="1" destOrd="0" presId="urn:microsoft.com/office/officeart/2018/2/layout/IconVerticalSolidList"/>
    <dgm:cxn modelId="{B8E44E8D-8AFC-4BE8-8EDF-2661304802B1}" type="presParOf" srcId="{633948B8-E66E-491F-BC1F-2CCD0D4F5DD6}" destId="{981F2B1C-B126-47AC-A3AC-592141D10C61}" srcOrd="2" destOrd="0" presId="urn:microsoft.com/office/officeart/2018/2/layout/IconVerticalSolidList"/>
    <dgm:cxn modelId="{D02AD673-0BC3-4D78-B313-95E92C4F598D}" type="presParOf" srcId="{633948B8-E66E-491F-BC1F-2CCD0D4F5DD6}" destId="{20542074-C1AC-47D2-92B0-765A33B02A05}" srcOrd="3" destOrd="0" presId="urn:microsoft.com/office/officeart/2018/2/layout/IconVerticalSolidList"/>
    <dgm:cxn modelId="{A35006AE-2CFA-4C02-A604-1585E8D26BF8}" type="presParOf" srcId="{06F9904F-8CEF-4A7F-AE43-C1EF09AEE831}" destId="{A1D6D184-3166-4844-B5A3-C4459201F475}" srcOrd="5" destOrd="0" presId="urn:microsoft.com/office/officeart/2018/2/layout/IconVerticalSolidList"/>
    <dgm:cxn modelId="{03DBCCEE-9749-4904-8CAE-A7D2367D1FF1}" type="presParOf" srcId="{06F9904F-8CEF-4A7F-AE43-C1EF09AEE831}" destId="{6C8E69AA-C36B-4F73-A335-26B9DEE87525}" srcOrd="6" destOrd="0" presId="urn:microsoft.com/office/officeart/2018/2/layout/IconVerticalSolidList"/>
    <dgm:cxn modelId="{F5D06A2C-AB4F-4635-9E26-1F14079E6046}" type="presParOf" srcId="{6C8E69AA-C36B-4F73-A335-26B9DEE87525}" destId="{2C926C60-C116-4BC9-B75D-29B22E0914D0}" srcOrd="0" destOrd="0" presId="urn:microsoft.com/office/officeart/2018/2/layout/IconVerticalSolidList"/>
    <dgm:cxn modelId="{5F2611D3-FFB4-4196-B921-E8FEA0C72622}" type="presParOf" srcId="{6C8E69AA-C36B-4F73-A335-26B9DEE87525}" destId="{5B5B4B12-9029-4CE8-91E5-A75591D2ADC3}" srcOrd="1" destOrd="0" presId="urn:microsoft.com/office/officeart/2018/2/layout/IconVerticalSolidList"/>
    <dgm:cxn modelId="{43C27773-E1EC-4229-AC9E-FC159D4E3DFF}" type="presParOf" srcId="{6C8E69AA-C36B-4F73-A335-26B9DEE87525}" destId="{C90E508C-3959-42C9-86FF-5899B5768805}" srcOrd="2" destOrd="0" presId="urn:microsoft.com/office/officeart/2018/2/layout/IconVerticalSolidList"/>
    <dgm:cxn modelId="{A34152E4-7974-4902-AEED-4D39865EE648}" type="presParOf" srcId="{6C8E69AA-C36B-4F73-A335-26B9DEE87525}" destId="{86A9B326-E135-45A6-9CEC-DE8E34FBE0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934439-4C2F-4E24-8000-D458B511518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8562C85-5720-4D9D-B5D8-901BC27CA3BC}">
      <dgm:prSet/>
      <dgm:spPr/>
      <dgm:t>
        <a:bodyPr/>
        <a:lstStyle/>
        <a:p>
          <a:r>
            <a:rPr lang="en-US"/>
            <a:t>• Current Status: Features implemented, testing in progress</a:t>
          </a:r>
        </a:p>
      </dgm:t>
    </dgm:pt>
    <dgm:pt modelId="{FBC497CE-A51E-4656-8165-E11778D7F42D}" type="parTrans" cxnId="{16DEB3C9-D471-49CF-B3AA-663018FB4B7D}">
      <dgm:prSet/>
      <dgm:spPr/>
      <dgm:t>
        <a:bodyPr/>
        <a:lstStyle/>
        <a:p>
          <a:endParaRPr lang="en-US"/>
        </a:p>
      </dgm:t>
    </dgm:pt>
    <dgm:pt modelId="{482F06C4-14B7-40CC-AC23-A2A908E66C63}" type="sibTrans" cxnId="{16DEB3C9-D471-49CF-B3AA-663018FB4B7D}">
      <dgm:prSet/>
      <dgm:spPr/>
      <dgm:t>
        <a:bodyPr/>
        <a:lstStyle/>
        <a:p>
          <a:endParaRPr lang="en-US"/>
        </a:p>
      </dgm:t>
    </dgm:pt>
    <dgm:pt modelId="{6C0948DF-07D7-438F-93C4-79261DAF5BE4}">
      <dgm:prSet/>
      <dgm:spPr/>
      <dgm:t>
        <a:bodyPr/>
        <a:lstStyle/>
        <a:p>
          <a:r>
            <a:rPr lang="en-US"/>
            <a:t>• Future Enhancements:</a:t>
          </a:r>
        </a:p>
      </dgm:t>
    </dgm:pt>
    <dgm:pt modelId="{3F9C01C0-A70E-49EB-82E5-692F02F549DD}" type="parTrans" cxnId="{2623D114-FB52-4278-9916-801911411073}">
      <dgm:prSet/>
      <dgm:spPr/>
      <dgm:t>
        <a:bodyPr/>
        <a:lstStyle/>
        <a:p>
          <a:endParaRPr lang="en-US"/>
        </a:p>
      </dgm:t>
    </dgm:pt>
    <dgm:pt modelId="{A6CF1471-2424-4663-93A3-F357F0BD91CA}" type="sibTrans" cxnId="{2623D114-FB52-4278-9916-801911411073}">
      <dgm:prSet/>
      <dgm:spPr/>
      <dgm:t>
        <a:bodyPr/>
        <a:lstStyle/>
        <a:p>
          <a:endParaRPr lang="en-US"/>
        </a:p>
      </dgm:t>
    </dgm:pt>
    <dgm:pt modelId="{B512996B-5F5A-4CB8-AB97-18501A89A313}">
      <dgm:prSet/>
      <dgm:spPr/>
      <dgm:t>
        <a:bodyPr/>
        <a:lstStyle/>
        <a:p>
          <a:r>
            <a:rPr lang="en-US"/>
            <a:t>- AI-driven financial coaching</a:t>
          </a:r>
        </a:p>
      </dgm:t>
    </dgm:pt>
    <dgm:pt modelId="{0DF7C02E-141B-429E-A86E-A196A6CF1B46}" type="parTrans" cxnId="{B8D561F2-1054-4BDD-A262-474B7AC944CB}">
      <dgm:prSet/>
      <dgm:spPr/>
      <dgm:t>
        <a:bodyPr/>
        <a:lstStyle/>
        <a:p>
          <a:endParaRPr lang="en-US"/>
        </a:p>
      </dgm:t>
    </dgm:pt>
    <dgm:pt modelId="{E34AAD6E-CC0C-44D8-9C5E-40EFFCE59A5E}" type="sibTrans" cxnId="{B8D561F2-1054-4BDD-A262-474B7AC944CB}">
      <dgm:prSet/>
      <dgm:spPr/>
      <dgm:t>
        <a:bodyPr/>
        <a:lstStyle/>
        <a:p>
          <a:endParaRPr lang="en-US"/>
        </a:p>
      </dgm:t>
    </dgm:pt>
    <dgm:pt modelId="{DFE087F2-C210-4170-B783-B4B8031FED6D}">
      <dgm:prSet/>
      <dgm:spPr/>
      <dgm:t>
        <a:bodyPr/>
        <a:lstStyle/>
        <a:p>
          <a:r>
            <a:rPr lang="en-US"/>
            <a:t>- More bank integrations</a:t>
          </a:r>
        </a:p>
      </dgm:t>
    </dgm:pt>
    <dgm:pt modelId="{7328372A-0C3B-4550-8C0A-5E9AAB81A534}" type="parTrans" cxnId="{0422ECC5-27DD-420E-B799-907A097DF881}">
      <dgm:prSet/>
      <dgm:spPr/>
      <dgm:t>
        <a:bodyPr/>
        <a:lstStyle/>
        <a:p>
          <a:endParaRPr lang="en-US"/>
        </a:p>
      </dgm:t>
    </dgm:pt>
    <dgm:pt modelId="{CBB923AB-D856-41D0-BDB7-53FAD3615108}" type="sibTrans" cxnId="{0422ECC5-27DD-420E-B799-907A097DF881}">
      <dgm:prSet/>
      <dgm:spPr/>
      <dgm:t>
        <a:bodyPr/>
        <a:lstStyle/>
        <a:p>
          <a:endParaRPr lang="en-US"/>
        </a:p>
      </dgm:t>
    </dgm:pt>
    <dgm:pt modelId="{C4F4D383-D6C6-4146-B98E-12EB12CD2BE2}">
      <dgm:prSet/>
      <dgm:spPr/>
      <dgm:t>
        <a:bodyPr/>
        <a:lstStyle/>
        <a:p>
          <a:r>
            <a:rPr lang="en-US"/>
            <a:t>- Multi-currency support</a:t>
          </a:r>
        </a:p>
      </dgm:t>
    </dgm:pt>
    <dgm:pt modelId="{1950413D-A2BC-4740-B49B-02531802B435}" type="parTrans" cxnId="{F4835866-FCEA-4714-B40A-5F8A18E7C1C4}">
      <dgm:prSet/>
      <dgm:spPr/>
      <dgm:t>
        <a:bodyPr/>
        <a:lstStyle/>
        <a:p>
          <a:endParaRPr lang="en-US"/>
        </a:p>
      </dgm:t>
    </dgm:pt>
    <dgm:pt modelId="{9D2B1ADD-BD6C-4606-AF15-A4C85924CC68}" type="sibTrans" cxnId="{F4835866-FCEA-4714-B40A-5F8A18E7C1C4}">
      <dgm:prSet/>
      <dgm:spPr/>
      <dgm:t>
        <a:bodyPr/>
        <a:lstStyle/>
        <a:p>
          <a:endParaRPr lang="en-US"/>
        </a:p>
      </dgm:t>
    </dgm:pt>
    <dgm:pt modelId="{69CC30F0-0B98-45C4-818B-69E1B6D2F499}">
      <dgm:prSet/>
      <dgm:spPr/>
      <dgm:t>
        <a:bodyPr/>
        <a:lstStyle/>
        <a:p>
          <a:r>
            <a:rPr lang="en-US"/>
            <a:t>• Empowering users with financial control!</a:t>
          </a:r>
        </a:p>
      </dgm:t>
    </dgm:pt>
    <dgm:pt modelId="{33E2C044-8C69-418B-9AD4-F6D217EECB81}" type="parTrans" cxnId="{3DFA6164-80A6-47FB-86C6-EEA254D2B769}">
      <dgm:prSet/>
      <dgm:spPr/>
      <dgm:t>
        <a:bodyPr/>
        <a:lstStyle/>
        <a:p>
          <a:endParaRPr lang="en-US"/>
        </a:p>
      </dgm:t>
    </dgm:pt>
    <dgm:pt modelId="{D04A78AD-5091-45D8-974A-9B684F63DBCA}" type="sibTrans" cxnId="{3DFA6164-80A6-47FB-86C6-EEA254D2B769}">
      <dgm:prSet/>
      <dgm:spPr/>
      <dgm:t>
        <a:bodyPr/>
        <a:lstStyle/>
        <a:p>
          <a:endParaRPr lang="en-US"/>
        </a:p>
      </dgm:t>
    </dgm:pt>
    <dgm:pt modelId="{A908E623-D14A-40AA-8C0B-67504333247A}" type="pres">
      <dgm:prSet presAssocID="{21934439-4C2F-4E24-8000-D458B5115188}" presName="root" presStyleCnt="0">
        <dgm:presLayoutVars>
          <dgm:dir/>
          <dgm:resizeHandles val="exact"/>
        </dgm:presLayoutVars>
      </dgm:prSet>
      <dgm:spPr/>
    </dgm:pt>
    <dgm:pt modelId="{B3AD88EC-6EEC-40B5-8E18-C25BAC51F531}" type="pres">
      <dgm:prSet presAssocID="{21934439-4C2F-4E24-8000-D458B5115188}" presName="container" presStyleCnt="0">
        <dgm:presLayoutVars>
          <dgm:dir/>
          <dgm:resizeHandles val="exact"/>
        </dgm:presLayoutVars>
      </dgm:prSet>
      <dgm:spPr/>
    </dgm:pt>
    <dgm:pt modelId="{43C07BFD-E0FB-44A3-BAC7-606D7AF424E4}" type="pres">
      <dgm:prSet presAssocID="{B8562C85-5720-4D9D-B5D8-901BC27CA3BC}" presName="compNode" presStyleCnt="0"/>
      <dgm:spPr/>
    </dgm:pt>
    <dgm:pt modelId="{1A7C90FD-9C54-49F3-A07F-D96C5393B5C7}" type="pres">
      <dgm:prSet presAssocID="{B8562C85-5720-4D9D-B5D8-901BC27CA3BC}" presName="iconBgRect" presStyleLbl="bgShp" presStyleIdx="0" presStyleCnt="6"/>
      <dgm:spPr/>
    </dgm:pt>
    <dgm:pt modelId="{B1210292-5FD8-4CA8-8923-5E7631D5EDFF}" type="pres">
      <dgm:prSet presAssocID="{B8562C85-5720-4D9D-B5D8-901BC27CA3B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4986CD82-A9AC-4AD7-B9D1-58577367CC86}" type="pres">
      <dgm:prSet presAssocID="{B8562C85-5720-4D9D-B5D8-901BC27CA3BC}" presName="spaceRect" presStyleCnt="0"/>
      <dgm:spPr/>
    </dgm:pt>
    <dgm:pt modelId="{50A3E036-6CEB-493D-A236-AC626AD832CD}" type="pres">
      <dgm:prSet presAssocID="{B8562C85-5720-4D9D-B5D8-901BC27CA3BC}" presName="textRect" presStyleLbl="revTx" presStyleIdx="0" presStyleCnt="6">
        <dgm:presLayoutVars>
          <dgm:chMax val="1"/>
          <dgm:chPref val="1"/>
        </dgm:presLayoutVars>
      </dgm:prSet>
      <dgm:spPr/>
    </dgm:pt>
    <dgm:pt modelId="{664AF929-E171-4E11-9122-EE02589D4DE6}" type="pres">
      <dgm:prSet presAssocID="{482F06C4-14B7-40CC-AC23-A2A908E66C63}" presName="sibTrans" presStyleLbl="sibTrans2D1" presStyleIdx="0" presStyleCnt="0"/>
      <dgm:spPr/>
    </dgm:pt>
    <dgm:pt modelId="{1FD4033E-4ACA-4A88-9FD3-719995119C6C}" type="pres">
      <dgm:prSet presAssocID="{6C0948DF-07D7-438F-93C4-79261DAF5BE4}" presName="compNode" presStyleCnt="0"/>
      <dgm:spPr/>
    </dgm:pt>
    <dgm:pt modelId="{07B4CFE3-441B-4190-BB5C-C07114A0F07F}" type="pres">
      <dgm:prSet presAssocID="{6C0948DF-07D7-438F-93C4-79261DAF5BE4}" presName="iconBgRect" presStyleLbl="bgShp" presStyleIdx="1" presStyleCnt="6"/>
      <dgm:spPr/>
    </dgm:pt>
    <dgm:pt modelId="{5AB36175-60E7-4292-BAEC-CAFDB22F2C47}" type="pres">
      <dgm:prSet presAssocID="{6C0948DF-07D7-438F-93C4-79261DAF5BE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F359BF8-43E2-492A-AB92-2D365DE8CE12}" type="pres">
      <dgm:prSet presAssocID="{6C0948DF-07D7-438F-93C4-79261DAF5BE4}" presName="spaceRect" presStyleCnt="0"/>
      <dgm:spPr/>
    </dgm:pt>
    <dgm:pt modelId="{598CD6CE-D1A6-4122-902E-F793861C2F32}" type="pres">
      <dgm:prSet presAssocID="{6C0948DF-07D7-438F-93C4-79261DAF5BE4}" presName="textRect" presStyleLbl="revTx" presStyleIdx="1" presStyleCnt="6">
        <dgm:presLayoutVars>
          <dgm:chMax val="1"/>
          <dgm:chPref val="1"/>
        </dgm:presLayoutVars>
      </dgm:prSet>
      <dgm:spPr/>
    </dgm:pt>
    <dgm:pt modelId="{5643B9EF-7467-4676-9AB4-C523126507DB}" type="pres">
      <dgm:prSet presAssocID="{A6CF1471-2424-4663-93A3-F357F0BD91CA}" presName="sibTrans" presStyleLbl="sibTrans2D1" presStyleIdx="0" presStyleCnt="0"/>
      <dgm:spPr/>
    </dgm:pt>
    <dgm:pt modelId="{8C932A95-607F-44C5-944B-83C43912E41A}" type="pres">
      <dgm:prSet presAssocID="{B512996B-5F5A-4CB8-AB97-18501A89A313}" presName="compNode" presStyleCnt="0"/>
      <dgm:spPr/>
    </dgm:pt>
    <dgm:pt modelId="{8778667D-3636-49EB-A24F-39DB005B894D}" type="pres">
      <dgm:prSet presAssocID="{B512996B-5F5A-4CB8-AB97-18501A89A313}" presName="iconBgRect" presStyleLbl="bgShp" presStyleIdx="2" presStyleCnt="6"/>
      <dgm:spPr/>
    </dgm:pt>
    <dgm:pt modelId="{C12D6668-0F76-4286-B4FA-801AB6D29C26}" type="pres">
      <dgm:prSet presAssocID="{B512996B-5F5A-4CB8-AB97-18501A89A31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907E2D0-A9D0-4B60-96B1-6D0E1B58AE68}" type="pres">
      <dgm:prSet presAssocID="{B512996B-5F5A-4CB8-AB97-18501A89A313}" presName="spaceRect" presStyleCnt="0"/>
      <dgm:spPr/>
    </dgm:pt>
    <dgm:pt modelId="{E68129AC-065F-4121-BC67-797241B23B73}" type="pres">
      <dgm:prSet presAssocID="{B512996B-5F5A-4CB8-AB97-18501A89A313}" presName="textRect" presStyleLbl="revTx" presStyleIdx="2" presStyleCnt="6">
        <dgm:presLayoutVars>
          <dgm:chMax val="1"/>
          <dgm:chPref val="1"/>
        </dgm:presLayoutVars>
      </dgm:prSet>
      <dgm:spPr/>
    </dgm:pt>
    <dgm:pt modelId="{F89D3C86-B331-48E4-B4C9-56652700E4F0}" type="pres">
      <dgm:prSet presAssocID="{E34AAD6E-CC0C-44D8-9C5E-40EFFCE59A5E}" presName="sibTrans" presStyleLbl="sibTrans2D1" presStyleIdx="0" presStyleCnt="0"/>
      <dgm:spPr/>
    </dgm:pt>
    <dgm:pt modelId="{9F14B915-A5A2-472D-852A-7079622877A9}" type="pres">
      <dgm:prSet presAssocID="{DFE087F2-C210-4170-B783-B4B8031FED6D}" presName="compNode" presStyleCnt="0"/>
      <dgm:spPr/>
    </dgm:pt>
    <dgm:pt modelId="{88A58BC9-D983-4B34-BE9F-7DBE6783B72A}" type="pres">
      <dgm:prSet presAssocID="{DFE087F2-C210-4170-B783-B4B8031FED6D}" presName="iconBgRect" presStyleLbl="bgShp" presStyleIdx="3" presStyleCnt="6"/>
      <dgm:spPr/>
    </dgm:pt>
    <dgm:pt modelId="{F998ABA2-AEFE-47F5-9A3D-1C6206C53BED}" type="pres">
      <dgm:prSet presAssocID="{DFE087F2-C210-4170-B783-B4B8031FED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88785E8D-EFD8-411C-90D8-B7C964D97EC7}" type="pres">
      <dgm:prSet presAssocID="{DFE087F2-C210-4170-B783-B4B8031FED6D}" presName="spaceRect" presStyleCnt="0"/>
      <dgm:spPr/>
    </dgm:pt>
    <dgm:pt modelId="{E28171E2-FF84-4A9A-B2CD-05F35B66C9A0}" type="pres">
      <dgm:prSet presAssocID="{DFE087F2-C210-4170-B783-B4B8031FED6D}" presName="textRect" presStyleLbl="revTx" presStyleIdx="3" presStyleCnt="6">
        <dgm:presLayoutVars>
          <dgm:chMax val="1"/>
          <dgm:chPref val="1"/>
        </dgm:presLayoutVars>
      </dgm:prSet>
      <dgm:spPr/>
    </dgm:pt>
    <dgm:pt modelId="{4151B600-0FD5-4422-8666-B6470E18BF8D}" type="pres">
      <dgm:prSet presAssocID="{CBB923AB-D856-41D0-BDB7-53FAD3615108}" presName="sibTrans" presStyleLbl="sibTrans2D1" presStyleIdx="0" presStyleCnt="0"/>
      <dgm:spPr/>
    </dgm:pt>
    <dgm:pt modelId="{CA98AA7E-0B07-4609-A0E5-B6F71C78A496}" type="pres">
      <dgm:prSet presAssocID="{C4F4D383-D6C6-4146-B98E-12EB12CD2BE2}" presName="compNode" presStyleCnt="0"/>
      <dgm:spPr/>
    </dgm:pt>
    <dgm:pt modelId="{92A79E05-42D9-430A-990C-3D4B11DD0DFD}" type="pres">
      <dgm:prSet presAssocID="{C4F4D383-D6C6-4146-B98E-12EB12CD2BE2}" presName="iconBgRect" presStyleLbl="bgShp" presStyleIdx="4" presStyleCnt="6"/>
      <dgm:spPr/>
    </dgm:pt>
    <dgm:pt modelId="{A69FFAB7-683A-43A6-A10F-2482640CD2B2}" type="pres">
      <dgm:prSet presAssocID="{C4F4D383-D6C6-4146-B98E-12EB12CD2BE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CCEFA03C-CF7A-4B91-ADDF-9AE0ED74196C}" type="pres">
      <dgm:prSet presAssocID="{C4F4D383-D6C6-4146-B98E-12EB12CD2BE2}" presName="spaceRect" presStyleCnt="0"/>
      <dgm:spPr/>
    </dgm:pt>
    <dgm:pt modelId="{BB85D90A-25C1-4287-93EB-68CF27072424}" type="pres">
      <dgm:prSet presAssocID="{C4F4D383-D6C6-4146-B98E-12EB12CD2BE2}" presName="textRect" presStyleLbl="revTx" presStyleIdx="4" presStyleCnt="6">
        <dgm:presLayoutVars>
          <dgm:chMax val="1"/>
          <dgm:chPref val="1"/>
        </dgm:presLayoutVars>
      </dgm:prSet>
      <dgm:spPr/>
    </dgm:pt>
    <dgm:pt modelId="{BCEB197F-082A-49AF-BC58-E7EACCE180B1}" type="pres">
      <dgm:prSet presAssocID="{9D2B1ADD-BD6C-4606-AF15-A4C85924CC68}" presName="sibTrans" presStyleLbl="sibTrans2D1" presStyleIdx="0" presStyleCnt="0"/>
      <dgm:spPr/>
    </dgm:pt>
    <dgm:pt modelId="{AD19F9B4-A242-47C2-A619-76DC727759A5}" type="pres">
      <dgm:prSet presAssocID="{69CC30F0-0B98-45C4-818B-69E1B6D2F499}" presName="compNode" presStyleCnt="0"/>
      <dgm:spPr/>
    </dgm:pt>
    <dgm:pt modelId="{27C7329E-66F1-466C-A660-EE9AADD01A66}" type="pres">
      <dgm:prSet presAssocID="{69CC30F0-0B98-45C4-818B-69E1B6D2F499}" presName="iconBgRect" presStyleLbl="bgShp" presStyleIdx="5" presStyleCnt="6"/>
      <dgm:spPr/>
    </dgm:pt>
    <dgm:pt modelId="{55DBF9AA-A50C-4303-B90D-46C67F8D8926}" type="pres">
      <dgm:prSet presAssocID="{69CC30F0-0B98-45C4-818B-69E1B6D2F49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8C447C41-982B-4BC5-ACDB-D8CE30F3C40C}" type="pres">
      <dgm:prSet presAssocID="{69CC30F0-0B98-45C4-818B-69E1B6D2F499}" presName="spaceRect" presStyleCnt="0"/>
      <dgm:spPr/>
    </dgm:pt>
    <dgm:pt modelId="{151EAA36-DE75-40C0-B5D8-991DFFEC3F5B}" type="pres">
      <dgm:prSet presAssocID="{69CC30F0-0B98-45C4-818B-69E1B6D2F49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623D114-FB52-4278-9916-801911411073}" srcId="{21934439-4C2F-4E24-8000-D458B5115188}" destId="{6C0948DF-07D7-438F-93C4-79261DAF5BE4}" srcOrd="1" destOrd="0" parTransId="{3F9C01C0-A70E-49EB-82E5-692F02F549DD}" sibTransId="{A6CF1471-2424-4663-93A3-F357F0BD91CA}"/>
    <dgm:cxn modelId="{64849423-A758-44C9-B6D2-256B82BCFD50}" type="presOf" srcId="{E34AAD6E-CC0C-44D8-9C5E-40EFFCE59A5E}" destId="{F89D3C86-B331-48E4-B4C9-56652700E4F0}" srcOrd="0" destOrd="0" presId="urn:microsoft.com/office/officeart/2018/2/layout/IconCircleList"/>
    <dgm:cxn modelId="{EA9A1433-8849-4A4B-B981-CC5E2AC7B649}" type="presOf" srcId="{A6CF1471-2424-4663-93A3-F357F0BD91CA}" destId="{5643B9EF-7467-4676-9AB4-C523126507DB}" srcOrd="0" destOrd="0" presId="urn:microsoft.com/office/officeart/2018/2/layout/IconCircleList"/>
    <dgm:cxn modelId="{F2877C5F-750C-4D4B-A454-0F6594C8A8FB}" type="presOf" srcId="{CBB923AB-D856-41D0-BDB7-53FAD3615108}" destId="{4151B600-0FD5-4422-8666-B6470E18BF8D}" srcOrd="0" destOrd="0" presId="urn:microsoft.com/office/officeart/2018/2/layout/IconCircleList"/>
    <dgm:cxn modelId="{3DFA6164-80A6-47FB-86C6-EEA254D2B769}" srcId="{21934439-4C2F-4E24-8000-D458B5115188}" destId="{69CC30F0-0B98-45C4-818B-69E1B6D2F499}" srcOrd="5" destOrd="0" parTransId="{33E2C044-8C69-418B-9AD4-F6D217EECB81}" sibTransId="{D04A78AD-5091-45D8-974A-9B684F63DBCA}"/>
    <dgm:cxn modelId="{F4835866-FCEA-4714-B40A-5F8A18E7C1C4}" srcId="{21934439-4C2F-4E24-8000-D458B5115188}" destId="{C4F4D383-D6C6-4146-B98E-12EB12CD2BE2}" srcOrd="4" destOrd="0" parTransId="{1950413D-A2BC-4740-B49B-02531802B435}" sibTransId="{9D2B1ADD-BD6C-4606-AF15-A4C85924CC68}"/>
    <dgm:cxn modelId="{22722471-855A-4FBF-96FE-81B0F9E49745}" type="presOf" srcId="{C4F4D383-D6C6-4146-B98E-12EB12CD2BE2}" destId="{BB85D90A-25C1-4287-93EB-68CF27072424}" srcOrd="0" destOrd="0" presId="urn:microsoft.com/office/officeart/2018/2/layout/IconCircleList"/>
    <dgm:cxn modelId="{9FB7897B-DC6E-449B-99C2-68165807F689}" type="presOf" srcId="{21934439-4C2F-4E24-8000-D458B5115188}" destId="{A908E623-D14A-40AA-8C0B-67504333247A}" srcOrd="0" destOrd="0" presId="urn:microsoft.com/office/officeart/2018/2/layout/IconCircleList"/>
    <dgm:cxn modelId="{4DB2C184-98F1-4D98-9555-9F970842898F}" type="presOf" srcId="{9D2B1ADD-BD6C-4606-AF15-A4C85924CC68}" destId="{BCEB197F-082A-49AF-BC58-E7EACCE180B1}" srcOrd="0" destOrd="0" presId="urn:microsoft.com/office/officeart/2018/2/layout/IconCircleList"/>
    <dgm:cxn modelId="{63B5B6B4-1EF7-402E-9BC0-D89003308D4E}" type="presOf" srcId="{DFE087F2-C210-4170-B783-B4B8031FED6D}" destId="{E28171E2-FF84-4A9A-B2CD-05F35B66C9A0}" srcOrd="0" destOrd="0" presId="urn:microsoft.com/office/officeart/2018/2/layout/IconCircleList"/>
    <dgm:cxn modelId="{0422ECC5-27DD-420E-B799-907A097DF881}" srcId="{21934439-4C2F-4E24-8000-D458B5115188}" destId="{DFE087F2-C210-4170-B783-B4B8031FED6D}" srcOrd="3" destOrd="0" parTransId="{7328372A-0C3B-4550-8C0A-5E9AAB81A534}" sibTransId="{CBB923AB-D856-41D0-BDB7-53FAD3615108}"/>
    <dgm:cxn modelId="{16DEB3C9-D471-49CF-B3AA-663018FB4B7D}" srcId="{21934439-4C2F-4E24-8000-D458B5115188}" destId="{B8562C85-5720-4D9D-B5D8-901BC27CA3BC}" srcOrd="0" destOrd="0" parTransId="{FBC497CE-A51E-4656-8165-E11778D7F42D}" sibTransId="{482F06C4-14B7-40CC-AC23-A2A908E66C63}"/>
    <dgm:cxn modelId="{20FF34CA-2271-48B7-AEBC-E5C077355E49}" type="presOf" srcId="{B8562C85-5720-4D9D-B5D8-901BC27CA3BC}" destId="{50A3E036-6CEB-493D-A236-AC626AD832CD}" srcOrd="0" destOrd="0" presId="urn:microsoft.com/office/officeart/2018/2/layout/IconCircleList"/>
    <dgm:cxn modelId="{DF65A2D8-97C5-4291-BBDA-4F7EA8F1D5A1}" type="presOf" srcId="{482F06C4-14B7-40CC-AC23-A2A908E66C63}" destId="{664AF929-E171-4E11-9122-EE02589D4DE6}" srcOrd="0" destOrd="0" presId="urn:microsoft.com/office/officeart/2018/2/layout/IconCircleList"/>
    <dgm:cxn modelId="{415994E0-5F30-4617-B594-56BE144CC495}" type="presOf" srcId="{69CC30F0-0B98-45C4-818B-69E1B6D2F499}" destId="{151EAA36-DE75-40C0-B5D8-991DFFEC3F5B}" srcOrd="0" destOrd="0" presId="urn:microsoft.com/office/officeart/2018/2/layout/IconCircleList"/>
    <dgm:cxn modelId="{7C48E9E8-AD13-4D19-B9CE-E74E0C2FF24F}" type="presOf" srcId="{6C0948DF-07D7-438F-93C4-79261DAF5BE4}" destId="{598CD6CE-D1A6-4122-902E-F793861C2F32}" srcOrd="0" destOrd="0" presId="urn:microsoft.com/office/officeart/2018/2/layout/IconCircleList"/>
    <dgm:cxn modelId="{0B7110EC-691C-49BA-8E9F-83DEB50AC2F6}" type="presOf" srcId="{B512996B-5F5A-4CB8-AB97-18501A89A313}" destId="{E68129AC-065F-4121-BC67-797241B23B73}" srcOrd="0" destOrd="0" presId="urn:microsoft.com/office/officeart/2018/2/layout/IconCircleList"/>
    <dgm:cxn modelId="{B8D561F2-1054-4BDD-A262-474B7AC944CB}" srcId="{21934439-4C2F-4E24-8000-D458B5115188}" destId="{B512996B-5F5A-4CB8-AB97-18501A89A313}" srcOrd="2" destOrd="0" parTransId="{0DF7C02E-141B-429E-A86E-A196A6CF1B46}" sibTransId="{E34AAD6E-CC0C-44D8-9C5E-40EFFCE59A5E}"/>
    <dgm:cxn modelId="{9D41DEA0-F609-49EE-AAEE-4BB1F60F472B}" type="presParOf" srcId="{A908E623-D14A-40AA-8C0B-67504333247A}" destId="{B3AD88EC-6EEC-40B5-8E18-C25BAC51F531}" srcOrd="0" destOrd="0" presId="urn:microsoft.com/office/officeart/2018/2/layout/IconCircleList"/>
    <dgm:cxn modelId="{CFE6486D-3CD2-4A55-8D8F-6F12082E8414}" type="presParOf" srcId="{B3AD88EC-6EEC-40B5-8E18-C25BAC51F531}" destId="{43C07BFD-E0FB-44A3-BAC7-606D7AF424E4}" srcOrd="0" destOrd="0" presId="urn:microsoft.com/office/officeart/2018/2/layout/IconCircleList"/>
    <dgm:cxn modelId="{CD30F2DA-F6AE-4F08-891B-1EDF17D72D2D}" type="presParOf" srcId="{43C07BFD-E0FB-44A3-BAC7-606D7AF424E4}" destId="{1A7C90FD-9C54-49F3-A07F-D96C5393B5C7}" srcOrd="0" destOrd="0" presId="urn:microsoft.com/office/officeart/2018/2/layout/IconCircleList"/>
    <dgm:cxn modelId="{94EA0486-7A3C-4BDE-9D5C-DCAE359625F6}" type="presParOf" srcId="{43C07BFD-E0FB-44A3-BAC7-606D7AF424E4}" destId="{B1210292-5FD8-4CA8-8923-5E7631D5EDFF}" srcOrd="1" destOrd="0" presId="urn:microsoft.com/office/officeart/2018/2/layout/IconCircleList"/>
    <dgm:cxn modelId="{6657437A-7281-4996-8D30-412C2B088187}" type="presParOf" srcId="{43C07BFD-E0FB-44A3-BAC7-606D7AF424E4}" destId="{4986CD82-A9AC-4AD7-B9D1-58577367CC86}" srcOrd="2" destOrd="0" presId="urn:microsoft.com/office/officeart/2018/2/layout/IconCircleList"/>
    <dgm:cxn modelId="{A694213F-86B2-4320-ABAE-DDFFDBC5FE5E}" type="presParOf" srcId="{43C07BFD-E0FB-44A3-BAC7-606D7AF424E4}" destId="{50A3E036-6CEB-493D-A236-AC626AD832CD}" srcOrd="3" destOrd="0" presId="urn:microsoft.com/office/officeart/2018/2/layout/IconCircleList"/>
    <dgm:cxn modelId="{E07A9F25-D1BF-474D-97D2-2687647B0C3C}" type="presParOf" srcId="{B3AD88EC-6EEC-40B5-8E18-C25BAC51F531}" destId="{664AF929-E171-4E11-9122-EE02589D4DE6}" srcOrd="1" destOrd="0" presId="urn:microsoft.com/office/officeart/2018/2/layout/IconCircleList"/>
    <dgm:cxn modelId="{73FB974F-F31C-4D48-A456-597710398DFE}" type="presParOf" srcId="{B3AD88EC-6EEC-40B5-8E18-C25BAC51F531}" destId="{1FD4033E-4ACA-4A88-9FD3-719995119C6C}" srcOrd="2" destOrd="0" presId="urn:microsoft.com/office/officeart/2018/2/layout/IconCircleList"/>
    <dgm:cxn modelId="{FC8B8F47-D6CC-4DEC-A27B-1F56070E10D6}" type="presParOf" srcId="{1FD4033E-4ACA-4A88-9FD3-719995119C6C}" destId="{07B4CFE3-441B-4190-BB5C-C07114A0F07F}" srcOrd="0" destOrd="0" presId="urn:microsoft.com/office/officeart/2018/2/layout/IconCircleList"/>
    <dgm:cxn modelId="{08932A6B-CF49-4311-A91D-D7AE59F0457E}" type="presParOf" srcId="{1FD4033E-4ACA-4A88-9FD3-719995119C6C}" destId="{5AB36175-60E7-4292-BAEC-CAFDB22F2C47}" srcOrd="1" destOrd="0" presId="urn:microsoft.com/office/officeart/2018/2/layout/IconCircleList"/>
    <dgm:cxn modelId="{E8B24ABA-D5D9-4EC6-9ECB-7E842447FB1B}" type="presParOf" srcId="{1FD4033E-4ACA-4A88-9FD3-719995119C6C}" destId="{AF359BF8-43E2-492A-AB92-2D365DE8CE12}" srcOrd="2" destOrd="0" presId="urn:microsoft.com/office/officeart/2018/2/layout/IconCircleList"/>
    <dgm:cxn modelId="{A8CD4E19-6D77-473E-A8BF-F69AF5F0590F}" type="presParOf" srcId="{1FD4033E-4ACA-4A88-9FD3-719995119C6C}" destId="{598CD6CE-D1A6-4122-902E-F793861C2F32}" srcOrd="3" destOrd="0" presId="urn:microsoft.com/office/officeart/2018/2/layout/IconCircleList"/>
    <dgm:cxn modelId="{5734A036-3FB4-4521-9F58-8BB8F6FB4BC3}" type="presParOf" srcId="{B3AD88EC-6EEC-40B5-8E18-C25BAC51F531}" destId="{5643B9EF-7467-4676-9AB4-C523126507DB}" srcOrd="3" destOrd="0" presId="urn:microsoft.com/office/officeart/2018/2/layout/IconCircleList"/>
    <dgm:cxn modelId="{2C769512-52E0-469D-BC04-2400B7CF585D}" type="presParOf" srcId="{B3AD88EC-6EEC-40B5-8E18-C25BAC51F531}" destId="{8C932A95-607F-44C5-944B-83C43912E41A}" srcOrd="4" destOrd="0" presId="urn:microsoft.com/office/officeart/2018/2/layout/IconCircleList"/>
    <dgm:cxn modelId="{10B7E5CA-FCE2-464C-8CFA-6181B5DF32EE}" type="presParOf" srcId="{8C932A95-607F-44C5-944B-83C43912E41A}" destId="{8778667D-3636-49EB-A24F-39DB005B894D}" srcOrd="0" destOrd="0" presId="urn:microsoft.com/office/officeart/2018/2/layout/IconCircleList"/>
    <dgm:cxn modelId="{90F4D669-6EAE-4454-8E9F-4657FCD2658B}" type="presParOf" srcId="{8C932A95-607F-44C5-944B-83C43912E41A}" destId="{C12D6668-0F76-4286-B4FA-801AB6D29C26}" srcOrd="1" destOrd="0" presId="urn:microsoft.com/office/officeart/2018/2/layout/IconCircleList"/>
    <dgm:cxn modelId="{E731758F-873C-4C68-86EA-53AB6960767C}" type="presParOf" srcId="{8C932A95-607F-44C5-944B-83C43912E41A}" destId="{2907E2D0-A9D0-4B60-96B1-6D0E1B58AE68}" srcOrd="2" destOrd="0" presId="urn:microsoft.com/office/officeart/2018/2/layout/IconCircleList"/>
    <dgm:cxn modelId="{5A253025-74D6-4CE5-9AE5-1F2081974196}" type="presParOf" srcId="{8C932A95-607F-44C5-944B-83C43912E41A}" destId="{E68129AC-065F-4121-BC67-797241B23B73}" srcOrd="3" destOrd="0" presId="urn:microsoft.com/office/officeart/2018/2/layout/IconCircleList"/>
    <dgm:cxn modelId="{A20AFE8D-A50B-49D0-A03D-9BAAE005F4BF}" type="presParOf" srcId="{B3AD88EC-6EEC-40B5-8E18-C25BAC51F531}" destId="{F89D3C86-B331-48E4-B4C9-56652700E4F0}" srcOrd="5" destOrd="0" presId="urn:microsoft.com/office/officeart/2018/2/layout/IconCircleList"/>
    <dgm:cxn modelId="{CB3F8FD5-02EA-43F0-A464-4FFCEC34F755}" type="presParOf" srcId="{B3AD88EC-6EEC-40B5-8E18-C25BAC51F531}" destId="{9F14B915-A5A2-472D-852A-7079622877A9}" srcOrd="6" destOrd="0" presId="urn:microsoft.com/office/officeart/2018/2/layout/IconCircleList"/>
    <dgm:cxn modelId="{07D7E195-2316-49DC-BC61-C5C5341B967A}" type="presParOf" srcId="{9F14B915-A5A2-472D-852A-7079622877A9}" destId="{88A58BC9-D983-4B34-BE9F-7DBE6783B72A}" srcOrd="0" destOrd="0" presId="urn:microsoft.com/office/officeart/2018/2/layout/IconCircleList"/>
    <dgm:cxn modelId="{F177501C-CC62-4171-8C89-2423BDBB7581}" type="presParOf" srcId="{9F14B915-A5A2-472D-852A-7079622877A9}" destId="{F998ABA2-AEFE-47F5-9A3D-1C6206C53BED}" srcOrd="1" destOrd="0" presId="urn:microsoft.com/office/officeart/2018/2/layout/IconCircleList"/>
    <dgm:cxn modelId="{5EF8C553-FE6D-4890-8F35-C01B48EE3E94}" type="presParOf" srcId="{9F14B915-A5A2-472D-852A-7079622877A9}" destId="{88785E8D-EFD8-411C-90D8-B7C964D97EC7}" srcOrd="2" destOrd="0" presId="urn:microsoft.com/office/officeart/2018/2/layout/IconCircleList"/>
    <dgm:cxn modelId="{37444F07-2720-466E-A854-47BECC49E7B8}" type="presParOf" srcId="{9F14B915-A5A2-472D-852A-7079622877A9}" destId="{E28171E2-FF84-4A9A-B2CD-05F35B66C9A0}" srcOrd="3" destOrd="0" presId="urn:microsoft.com/office/officeart/2018/2/layout/IconCircleList"/>
    <dgm:cxn modelId="{1EC6CF9B-CB33-4FD8-8A3E-0E455D861C3F}" type="presParOf" srcId="{B3AD88EC-6EEC-40B5-8E18-C25BAC51F531}" destId="{4151B600-0FD5-4422-8666-B6470E18BF8D}" srcOrd="7" destOrd="0" presId="urn:microsoft.com/office/officeart/2018/2/layout/IconCircleList"/>
    <dgm:cxn modelId="{22D8F9D4-7789-4C5F-A470-F4902F6085DD}" type="presParOf" srcId="{B3AD88EC-6EEC-40B5-8E18-C25BAC51F531}" destId="{CA98AA7E-0B07-4609-A0E5-B6F71C78A496}" srcOrd="8" destOrd="0" presId="urn:microsoft.com/office/officeart/2018/2/layout/IconCircleList"/>
    <dgm:cxn modelId="{818CA302-55F5-48D3-A480-E05FEF57AC5D}" type="presParOf" srcId="{CA98AA7E-0B07-4609-A0E5-B6F71C78A496}" destId="{92A79E05-42D9-430A-990C-3D4B11DD0DFD}" srcOrd="0" destOrd="0" presId="urn:microsoft.com/office/officeart/2018/2/layout/IconCircleList"/>
    <dgm:cxn modelId="{624AF551-7ACF-47A2-BDF7-D531D1E9F003}" type="presParOf" srcId="{CA98AA7E-0B07-4609-A0E5-B6F71C78A496}" destId="{A69FFAB7-683A-43A6-A10F-2482640CD2B2}" srcOrd="1" destOrd="0" presId="urn:microsoft.com/office/officeart/2018/2/layout/IconCircleList"/>
    <dgm:cxn modelId="{DA4711D4-C00C-4972-B0D1-36C80A621DE0}" type="presParOf" srcId="{CA98AA7E-0B07-4609-A0E5-B6F71C78A496}" destId="{CCEFA03C-CF7A-4B91-ADDF-9AE0ED74196C}" srcOrd="2" destOrd="0" presId="urn:microsoft.com/office/officeart/2018/2/layout/IconCircleList"/>
    <dgm:cxn modelId="{B464CA9B-4346-46EF-BDDF-2EFB2B8F072F}" type="presParOf" srcId="{CA98AA7E-0B07-4609-A0E5-B6F71C78A496}" destId="{BB85D90A-25C1-4287-93EB-68CF27072424}" srcOrd="3" destOrd="0" presId="urn:microsoft.com/office/officeart/2018/2/layout/IconCircleList"/>
    <dgm:cxn modelId="{D60C7013-ED25-4F90-B370-1C91EFB9D9A4}" type="presParOf" srcId="{B3AD88EC-6EEC-40B5-8E18-C25BAC51F531}" destId="{BCEB197F-082A-49AF-BC58-E7EACCE180B1}" srcOrd="9" destOrd="0" presId="urn:microsoft.com/office/officeart/2018/2/layout/IconCircleList"/>
    <dgm:cxn modelId="{172A9F01-40F4-433F-B063-26ECA4BD77A9}" type="presParOf" srcId="{B3AD88EC-6EEC-40B5-8E18-C25BAC51F531}" destId="{AD19F9B4-A242-47C2-A619-76DC727759A5}" srcOrd="10" destOrd="0" presId="urn:microsoft.com/office/officeart/2018/2/layout/IconCircleList"/>
    <dgm:cxn modelId="{C841C1D7-9CEC-425D-A7D5-39981232D820}" type="presParOf" srcId="{AD19F9B4-A242-47C2-A619-76DC727759A5}" destId="{27C7329E-66F1-466C-A660-EE9AADD01A66}" srcOrd="0" destOrd="0" presId="urn:microsoft.com/office/officeart/2018/2/layout/IconCircleList"/>
    <dgm:cxn modelId="{957309D7-2CDB-48F2-8898-441B3F7565C6}" type="presParOf" srcId="{AD19F9B4-A242-47C2-A619-76DC727759A5}" destId="{55DBF9AA-A50C-4303-B90D-46C67F8D8926}" srcOrd="1" destOrd="0" presId="urn:microsoft.com/office/officeart/2018/2/layout/IconCircleList"/>
    <dgm:cxn modelId="{F525E346-0BEC-48FC-8EFF-1EA723E06E4A}" type="presParOf" srcId="{AD19F9B4-A242-47C2-A619-76DC727759A5}" destId="{8C447C41-982B-4BC5-ACDB-D8CE30F3C40C}" srcOrd="2" destOrd="0" presId="urn:microsoft.com/office/officeart/2018/2/layout/IconCircleList"/>
    <dgm:cxn modelId="{C3CA3006-725A-44A9-93F9-8F1234A8E4EB}" type="presParOf" srcId="{AD19F9B4-A242-47C2-A619-76DC727759A5}" destId="{151EAA36-DE75-40C0-B5D8-991DFFEC3F5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20312-889A-4652-8FC1-63ACDD6C2A34}">
      <dsp:nvSpPr>
        <dsp:cNvPr id="0" name=""/>
        <dsp:cNvSpPr/>
      </dsp:nvSpPr>
      <dsp:spPr>
        <a:xfrm>
          <a:off x="0" y="717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81581-9154-469E-960E-6F429E40BD05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70374-8152-4119-9200-6FFF0A1A22E4}">
      <dsp:nvSpPr>
        <dsp:cNvPr id="0" name=""/>
        <dsp:cNvSpPr/>
      </dsp:nvSpPr>
      <dsp:spPr>
        <a:xfrm>
          <a:off x="1939533" y="717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Problem: Many struggle with tracking expenses &amp; budgeting</a:t>
          </a:r>
        </a:p>
      </dsp:txBody>
      <dsp:txXfrm>
        <a:off x="1939533" y="717"/>
        <a:ext cx="2786667" cy="1679249"/>
      </dsp:txXfrm>
    </dsp:sp>
    <dsp:sp modelId="{10ED3B1C-15AB-436F-8B87-F77D183AED89}">
      <dsp:nvSpPr>
        <dsp:cNvPr id="0" name=""/>
        <dsp:cNvSpPr/>
      </dsp:nvSpPr>
      <dsp:spPr>
        <a:xfrm>
          <a:off x="0" y="2099779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49FB1-0016-48BE-9210-CC0348A8204F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BC5FE-C502-4438-B275-580A85AB6B8C}">
      <dsp:nvSpPr>
        <dsp:cNvPr id="0" name=""/>
        <dsp:cNvSpPr/>
      </dsp:nvSpPr>
      <dsp:spPr>
        <a:xfrm>
          <a:off x="1939533" y="2099779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Consequences: Debt, overspending, lack of savings</a:t>
          </a:r>
        </a:p>
      </dsp:txBody>
      <dsp:txXfrm>
        <a:off x="1939533" y="2099779"/>
        <a:ext cx="2786667" cy="1679249"/>
      </dsp:txXfrm>
    </dsp:sp>
    <dsp:sp modelId="{DE1BE5D1-3894-47DB-9C12-D3EF766111F3}">
      <dsp:nvSpPr>
        <dsp:cNvPr id="0" name=""/>
        <dsp:cNvSpPr/>
      </dsp:nvSpPr>
      <dsp:spPr>
        <a:xfrm>
          <a:off x="0" y="4198841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73EE7-F8F9-4918-91CF-A34930B8BE26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EB224-18F6-40C7-9B05-D010EAFB741B}">
      <dsp:nvSpPr>
        <dsp:cNvPr id="0" name=""/>
        <dsp:cNvSpPr/>
      </dsp:nvSpPr>
      <dsp:spPr>
        <a:xfrm>
          <a:off x="1939533" y="4198841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Solution: Personal Budget Tracker – Smart financial management tool</a:t>
          </a:r>
        </a:p>
      </dsp:txBody>
      <dsp:txXfrm>
        <a:off x="1939533" y="4198841"/>
        <a:ext cx="2786667" cy="167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7C614-61FA-4CED-8C8A-1AD5124C4546}">
      <dsp:nvSpPr>
        <dsp:cNvPr id="0" name=""/>
        <dsp:cNvSpPr/>
      </dsp:nvSpPr>
      <dsp:spPr>
        <a:xfrm rot="5400000">
          <a:off x="-121106" y="123128"/>
          <a:ext cx="807377" cy="56516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</a:t>
          </a:r>
        </a:p>
      </dsp:txBody>
      <dsp:txXfrm rot="-5400000">
        <a:off x="1" y="284603"/>
        <a:ext cx="565164" cy="242213"/>
      </dsp:txXfrm>
    </dsp:sp>
    <dsp:sp modelId="{979D722C-615A-4235-BB1A-0052303BB6C8}">
      <dsp:nvSpPr>
        <dsp:cNvPr id="0" name=""/>
        <dsp:cNvSpPr/>
      </dsp:nvSpPr>
      <dsp:spPr>
        <a:xfrm rot="5400000">
          <a:off x="3963534" y="-3396348"/>
          <a:ext cx="524795" cy="7321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Develop a Comprehensive Personal Budget Tracker</a:t>
          </a:r>
        </a:p>
      </dsp:txBody>
      <dsp:txXfrm rot="-5400000">
        <a:off x="565164" y="27640"/>
        <a:ext cx="7295917" cy="473559"/>
      </dsp:txXfrm>
    </dsp:sp>
    <dsp:sp modelId="{3F0E10BA-5A15-4E67-AD0A-164B5668904B}">
      <dsp:nvSpPr>
        <dsp:cNvPr id="0" name=""/>
        <dsp:cNvSpPr/>
      </dsp:nvSpPr>
      <dsp:spPr>
        <a:xfrm rot="5400000">
          <a:off x="-121106" y="831111"/>
          <a:ext cx="807377" cy="565164"/>
        </a:xfrm>
        <a:prstGeom prst="chevron">
          <a:avLst/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Enable</a:t>
          </a:r>
        </a:p>
      </dsp:txBody>
      <dsp:txXfrm rot="-5400000">
        <a:off x="1" y="992586"/>
        <a:ext cx="565164" cy="242213"/>
      </dsp:txXfrm>
    </dsp:sp>
    <dsp:sp modelId="{854CE118-B004-439E-AA9E-256207D17E79}">
      <dsp:nvSpPr>
        <dsp:cNvPr id="0" name=""/>
        <dsp:cNvSpPr/>
      </dsp:nvSpPr>
      <dsp:spPr>
        <a:xfrm rot="5400000">
          <a:off x="3963534" y="-2688365"/>
          <a:ext cx="524795" cy="7321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Enable Real-Time Expense Tracking</a:t>
          </a:r>
        </a:p>
      </dsp:txBody>
      <dsp:txXfrm rot="-5400000">
        <a:off x="565164" y="735623"/>
        <a:ext cx="7295917" cy="473559"/>
      </dsp:txXfrm>
    </dsp:sp>
    <dsp:sp modelId="{A09B08F3-9A9E-4E71-8C69-5BF55355F362}">
      <dsp:nvSpPr>
        <dsp:cNvPr id="0" name=""/>
        <dsp:cNvSpPr/>
      </dsp:nvSpPr>
      <dsp:spPr>
        <a:xfrm rot="5400000">
          <a:off x="-121106" y="1539095"/>
          <a:ext cx="807377" cy="565164"/>
        </a:xfrm>
        <a:prstGeom prst="chevron">
          <a:avLst/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Support</a:t>
          </a:r>
        </a:p>
      </dsp:txBody>
      <dsp:txXfrm rot="-5400000">
        <a:off x="1" y="1700570"/>
        <a:ext cx="565164" cy="242213"/>
      </dsp:txXfrm>
    </dsp:sp>
    <dsp:sp modelId="{9E22D894-81D4-433F-980B-5DE21900FC5B}">
      <dsp:nvSpPr>
        <dsp:cNvPr id="0" name=""/>
        <dsp:cNvSpPr/>
      </dsp:nvSpPr>
      <dsp:spPr>
        <a:xfrm rot="5400000">
          <a:off x="3963534" y="-1980381"/>
          <a:ext cx="524795" cy="7321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Support Customizable Budgeting &amp; Savings Goals</a:t>
          </a:r>
        </a:p>
      </dsp:txBody>
      <dsp:txXfrm rot="-5400000">
        <a:off x="565164" y="1443607"/>
        <a:ext cx="7295917" cy="473559"/>
      </dsp:txXfrm>
    </dsp:sp>
    <dsp:sp modelId="{E4A84417-1F60-4FB0-8873-07843D2A781F}">
      <dsp:nvSpPr>
        <dsp:cNvPr id="0" name=""/>
        <dsp:cNvSpPr/>
      </dsp:nvSpPr>
      <dsp:spPr>
        <a:xfrm rot="5400000">
          <a:off x="-121106" y="2247078"/>
          <a:ext cx="807377" cy="565164"/>
        </a:xfrm>
        <a:prstGeom prst="chevron">
          <a:avLst/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Enhance</a:t>
          </a:r>
        </a:p>
      </dsp:txBody>
      <dsp:txXfrm rot="-5400000">
        <a:off x="1" y="2408553"/>
        <a:ext cx="565164" cy="242213"/>
      </dsp:txXfrm>
    </dsp:sp>
    <dsp:sp modelId="{028392DE-CDD5-4BDE-92B3-F9CAB50FF9B8}">
      <dsp:nvSpPr>
        <dsp:cNvPr id="0" name=""/>
        <dsp:cNvSpPr/>
      </dsp:nvSpPr>
      <dsp:spPr>
        <a:xfrm rot="5400000">
          <a:off x="3963534" y="-1272398"/>
          <a:ext cx="524795" cy="7321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Enhance Financial Data Visualization</a:t>
          </a:r>
        </a:p>
      </dsp:txBody>
      <dsp:txXfrm rot="-5400000">
        <a:off x="565164" y="2151590"/>
        <a:ext cx="7295917" cy="473559"/>
      </dsp:txXfrm>
    </dsp:sp>
    <dsp:sp modelId="{B4007A69-F4D2-4C0F-878F-842B15EA717E}">
      <dsp:nvSpPr>
        <dsp:cNvPr id="0" name=""/>
        <dsp:cNvSpPr/>
      </dsp:nvSpPr>
      <dsp:spPr>
        <a:xfrm rot="5400000">
          <a:off x="-121106" y="2955062"/>
          <a:ext cx="807377" cy="565164"/>
        </a:xfrm>
        <a:prstGeom prst="chevron">
          <a:avLst/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Ensure</a:t>
          </a:r>
        </a:p>
      </dsp:txBody>
      <dsp:txXfrm rot="-5400000">
        <a:off x="1" y="3116537"/>
        <a:ext cx="565164" cy="242213"/>
      </dsp:txXfrm>
    </dsp:sp>
    <dsp:sp modelId="{77239EC6-C43D-4A58-BF97-F90FD077179F}">
      <dsp:nvSpPr>
        <dsp:cNvPr id="0" name=""/>
        <dsp:cNvSpPr/>
      </dsp:nvSpPr>
      <dsp:spPr>
        <a:xfrm rot="5400000">
          <a:off x="3963534" y="-564414"/>
          <a:ext cx="524795" cy="7321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Ensure Security &amp; Privacy</a:t>
          </a:r>
        </a:p>
      </dsp:txBody>
      <dsp:txXfrm rot="-5400000">
        <a:off x="565164" y="2859574"/>
        <a:ext cx="7295917" cy="473559"/>
      </dsp:txXfrm>
    </dsp:sp>
    <dsp:sp modelId="{6A103BCE-B859-45B1-88FA-8F9527D5BBF8}">
      <dsp:nvSpPr>
        <dsp:cNvPr id="0" name=""/>
        <dsp:cNvSpPr/>
      </dsp:nvSpPr>
      <dsp:spPr>
        <a:xfrm rot="5400000">
          <a:off x="-121106" y="3663045"/>
          <a:ext cx="807377" cy="565164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Bridge</a:t>
          </a:r>
        </a:p>
      </dsp:txBody>
      <dsp:txXfrm rot="-5400000">
        <a:off x="1" y="3824520"/>
        <a:ext cx="565164" cy="242213"/>
      </dsp:txXfrm>
    </dsp:sp>
    <dsp:sp modelId="{6F8D09BC-7EDB-4478-A99A-0D0062C7871D}">
      <dsp:nvSpPr>
        <dsp:cNvPr id="0" name=""/>
        <dsp:cNvSpPr/>
      </dsp:nvSpPr>
      <dsp:spPr>
        <a:xfrm rot="5400000">
          <a:off x="3963534" y="143568"/>
          <a:ext cx="524795" cy="7321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Bridge the Gap Left by Existing Solutions</a:t>
          </a:r>
        </a:p>
      </dsp:txBody>
      <dsp:txXfrm rot="-5400000">
        <a:off x="565164" y="3567556"/>
        <a:ext cx="7295917" cy="473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797FF-59ED-4CDC-99B4-9DAEFC3F3E32}">
      <dsp:nvSpPr>
        <dsp:cNvPr id="0" name=""/>
        <dsp:cNvSpPr/>
      </dsp:nvSpPr>
      <dsp:spPr>
        <a:xfrm>
          <a:off x="0" y="3535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374B5-0139-4ABE-BED2-7D9A2790B8F3}">
      <dsp:nvSpPr>
        <dsp:cNvPr id="0" name=""/>
        <dsp:cNvSpPr/>
      </dsp:nvSpPr>
      <dsp:spPr>
        <a:xfrm>
          <a:off x="227827" y="172994"/>
          <a:ext cx="414231" cy="414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8C1AE-A28F-4442-A432-72F6F75FE3FE}">
      <dsp:nvSpPr>
        <dsp:cNvPr id="0" name=""/>
        <dsp:cNvSpPr/>
      </dsp:nvSpPr>
      <dsp:spPr>
        <a:xfrm>
          <a:off x="869886" y="3535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Real-Time Expense Tracking 🛒</a:t>
          </a:r>
        </a:p>
      </dsp:txBody>
      <dsp:txXfrm>
        <a:off x="869886" y="3535"/>
        <a:ext cx="7359713" cy="753148"/>
      </dsp:txXfrm>
    </dsp:sp>
    <dsp:sp modelId="{8D7719C9-1CC4-4A69-B67E-840DFFD31777}">
      <dsp:nvSpPr>
        <dsp:cNvPr id="0" name=""/>
        <dsp:cNvSpPr/>
      </dsp:nvSpPr>
      <dsp:spPr>
        <a:xfrm>
          <a:off x="0" y="944971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561C9-D727-452D-8EEA-73AC64230627}">
      <dsp:nvSpPr>
        <dsp:cNvPr id="0" name=""/>
        <dsp:cNvSpPr/>
      </dsp:nvSpPr>
      <dsp:spPr>
        <a:xfrm>
          <a:off x="227827" y="1114429"/>
          <a:ext cx="414231" cy="414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825E4-763B-4067-A110-A98BEE9FAFE8}">
      <dsp:nvSpPr>
        <dsp:cNvPr id="0" name=""/>
        <dsp:cNvSpPr/>
      </dsp:nvSpPr>
      <dsp:spPr>
        <a:xfrm>
          <a:off x="869886" y="944971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Customizable Budgeting Tools 💰</a:t>
          </a:r>
        </a:p>
      </dsp:txBody>
      <dsp:txXfrm>
        <a:off x="869886" y="944971"/>
        <a:ext cx="7359713" cy="753148"/>
      </dsp:txXfrm>
    </dsp:sp>
    <dsp:sp modelId="{2514DF79-4B97-46E4-8150-501B09E1F946}">
      <dsp:nvSpPr>
        <dsp:cNvPr id="0" name=""/>
        <dsp:cNvSpPr/>
      </dsp:nvSpPr>
      <dsp:spPr>
        <a:xfrm>
          <a:off x="0" y="1886407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2B04D-B4D8-4419-994D-A7020921EC71}">
      <dsp:nvSpPr>
        <dsp:cNvPr id="0" name=""/>
        <dsp:cNvSpPr/>
      </dsp:nvSpPr>
      <dsp:spPr>
        <a:xfrm>
          <a:off x="227827" y="2055865"/>
          <a:ext cx="414231" cy="414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D2D0F-2B43-4960-9D90-57FE2898B860}">
      <dsp:nvSpPr>
        <dsp:cNvPr id="0" name=""/>
        <dsp:cNvSpPr/>
      </dsp:nvSpPr>
      <dsp:spPr>
        <a:xfrm>
          <a:off x="869886" y="1886407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Savings Goal Tracking 🎯</a:t>
          </a:r>
        </a:p>
      </dsp:txBody>
      <dsp:txXfrm>
        <a:off x="869886" y="1886407"/>
        <a:ext cx="7359713" cy="753148"/>
      </dsp:txXfrm>
    </dsp:sp>
    <dsp:sp modelId="{7D3EA608-CB04-461C-BC49-474EAC2D64A4}">
      <dsp:nvSpPr>
        <dsp:cNvPr id="0" name=""/>
        <dsp:cNvSpPr/>
      </dsp:nvSpPr>
      <dsp:spPr>
        <a:xfrm>
          <a:off x="0" y="2827842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547FF-970A-4B15-B92B-67D203C7220B}">
      <dsp:nvSpPr>
        <dsp:cNvPr id="0" name=""/>
        <dsp:cNvSpPr/>
      </dsp:nvSpPr>
      <dsp:spPr>
        <a:xfrm>
          <a:off x="227827" y="2997301"/>
          <a:ext cx="414231" cy="414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4B787-F1A9-4277-A74E-BEEF843DA098}">
      <dsp:nvSpPr>
        <dsp:cNvPr id="0" name=""/>
        <dsp:cNvSpPr/>
      </dsp:nvSpPr>
      <dsp:spPr>
        <a:xfrm>
          <a:off x="869886" y="2827842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Visualization &amp; Reports 📊</a:t>
          </a:r>
        </a:p>
      </dsp:txBody>
      <dsp:txXfrm>
        <a:off x="869886" y="2827842"/>
        <a:ext cx="7359713" cy="753148"/>
      </dsp:txXfrm>
    </dsp:sp>
    <dsp:sp modelId="{9A400BF6-0139-4912-A0D7-788F387E93B7}">
      <dsp:nvSpPr>
        <dsp:cNvPr id="0" name=""/>
        <dsp:cNvSpPr/>
      </dsp:nvSpPr>
      <dsp:spPr>
        <a:xfrm>
          <a:off x="0" y="3769278"/>
          <a:ext cx="8229600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488F2-983D-476B-9450-1804BD1A56EF}">
      <dsp:nvSpPr>
        <dsp:cNvPr id="0" name=""/>
        <dsp:cNvSpPr/>
      </dsp:nvSpPr>
      <dsp:spPr>
        <a:xfrm>
          <a:off x="227827" y="3938736"/>
          <a:ext cx="414231" cy="4142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9A5ED-E1E5-4743-AAD6-CAA3E0E5AC65}">
      <dsp:nvSpPr>
        <dsp:cNvPr id="0" name=""/>
        <dsp:cNvSpPr/>
      </dsp:nvSpPr>
      <dsp:spPr>
        <a:xfrm>
          <a:off x="869886" y="3769278"/>
          <a:ext cx="7359713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Secure Data Management 🔒</a:t>
          </a:r>
        </a:p>
      </dsp:txBody>
      <dsp:txXfrm>
        <a:off x="869886" y="3769278"/>
        <a:ext cx="7359713" cy="753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833E0-4690-4AD4-99BB-32FDE28D196A}">
      <dsp:nvSpPr>
        <dsp:cNvPr id="0" name=""/>
        <dsp:cNvSpPr/>
      </dsp:nvSpPr>
      <dsp:spPr>
        <a:xfrm>
          <a:off x="2050022" y="1233333"/>
          <a:ext cx="441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1098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58779" y="1276695"/>
        <a:ext cx="23584" cy="4716"/>
      </dsp:txXfrm>
    </dsp:sp>
    <dsp:sp modelId="{7AD51218-6942-488C-892D-CB0E37FCF5C5}">
      <dsp:nvSpPr>
        <dsp:cNvPr id="0" name=""/>
        <dsp:cNvSpPr/>
      </dsp:nvSpPr>
      <dsp:spPr>
        <a:xfrm>
          <a:off x="960" y="663795"/>
          <a:ext cx="2050861" cy="12305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94" tIns="105486" rIns="100494" bIns="10548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Research 🔍</a:t>
          </a:r>
        </a:p>
      </dsp:txBody>
      <dsp:txXfrm>
        <a:off x="960" y="663795"/>
        <a:ext cx="2050861" cy="1230517"/>
      </dsp:txXfrm>
    </dsp:sp>
    <dsp:sp modelId="{1BEEB681-5183-4715-AC79-28D6CF166442}">
      <dsp:nvSpPr>
        <dsp:cNvPr id="0" name=""/>
        <dsp:cNvSpPr/>
      </dsp:nvSpPr>
      <dsp:spPr>
        <a:xfrm>
          <a:off x="1026391" y="1892512"/>
          <a:ext cx="2522559" cy="441098"/>
        </a:xfrm>
        <a:custGeom>
          <a:avLst/>
          <a:gdLst/>
          <a:ahLst/>
          <a:cxnLst/>
          <a:rect l="0" t="0" r="0" b="0"/>
          <a:pathLst>
            <a:path>
              <a:moveTo>
                <a:pt x="2522559" y="0"/>
              </a:moveTo>
              <a:lnTo>
                <a:pt x="2522559" y="237649"/>
              </a:lnTo>
              <a:lnTo>
                <a:pt x="0" y="237649"/>
              </a:lnTo>
              <a:lnTo>
                <a:pt x="0" y="44109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23514" y="2110702"/>
        <a:ext cx="128314" cy="4716"/>
      </dsp:txXfrm>
    </dsp:sp>
    <dsp:sp modelId="{0AD0C1BF-8B92-4863-9F1B-3D24278DEF8A}">
      <dsp:nvSpPr>
        <dsp:cNvPr id="0" name=""/>
        <dsp:cNvSpPr/>
      </dsp:nvSpPr>
      <dsp:spPr>
        <a:xfrm>
          <a:off x="2523520" y="663795"/>
          <a:ext cx="2050861" cy="12305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94" tIns="105486" rIns="100494" bIns="10548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Product Goal Definition 🎯</a:t>
          </a:r>
        </a:p>
      </dsp:txBody>
      <dsp:txXfrm>
        <a:off x="2523520" y="663795"/>
        <a:ext cx="2050861" cy="1230517"/>
      </dsp:txXfrm>
    </dsp:sp>
    <dsp:sp modelId="{5548BA0C-37C3-429D-B5B7-9B4A4383F011}">
      <dsp:nvSpPr>
        <dsp:cNvPr id="0" name=""/>
        <dsp:cNvSpPr/>
      </dsp:nvSpPr>
      <dsp:spPr>
        <a:xfrm>
          <a:off x="2050022" y="2935548"/>
          <a:ext cx="441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1098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58779" y="2978910"/>
        <a:ext cx="23584" cy="4716"/>
      </dsp:txXfrm>
    </dsp:sp>
    <dsp:sp modelId="{B74093EF-1857-4583-AC62-763330A679D3}">
      <dsp:nvSpPr>
        <dsp:cNvPr id="0" name=""/>
        <dsp:cNvSpPr/>
      </dsp:nvSpPr>
      <dsp:spPr>
        <a:xfrm>
          <a:off x="960" y="2366010"/>
          <a:ext cx="2050861" cy="12305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94" tIns="105486" rIns="100494" bIns="10548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Incremental Development Approach 🛠</a:t>
          </a:r>
        </a:p>
      </dsp:txBody>
      <dsp:txXfrm>
        <a:off x="960" y="2366010"/>
        <a:ext cx="2050861" cy="1230517"/>
      </dsp:txXfrm>
    </dsp:sp>
    <dsp:sp modelId="{6113365E-0778-4823-A3EB-8E922A5BF5B8}">
      <dsp:nvSpPr>
        <dsp:cNvPr id="0" name=""/>
        <dsp:cNvSpPr/>
      </dsp:nvSpPr>
      <dsp:spPr>
        <a:xfrm>
          <a:off x="1026391" y="3594727"/>
          <a:ext cx="2522559" cy="441098"/>
        </a:xfrm>
        <a:custGeom>
          <a:avLst/>
          <a:gdLst/>
          <a:ahLst/>
          <a:cxnLst/>
          <a:rect l="0" t="0" r="0" b="0"/>
          <a:pathLst>
            <a:path>
              <a:moveTo>
                <a:pt x="2522559" y="0"/>
              </a:moveTo>
              <a:lnTo>
                <a:pt x="2522559" y="237649"/>
              </a:lnTo>
              <a:lnTo>
                <a:pt x="0" y="237649"/>
              </a:lnTo>
              <a:lnTo>
                <a:pt x="0" y="44109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23514" y="3812918"/>
        <a:ext cx="128314" cy="4716"/>
      </dsp:txXfrm>
    </dsp:sp>
    <dsp:sp modelId="{06D7228F-1F30-4F82-8A32-8866C1D1E318}">
      <dsp:nvSpPr>
        <dsp:cNvPr id="0" name=""/>
        <dsp:cNvSpPr/>
      </dsp:nvSpPr>
      <dsp:spPr>
        <a:xfrm>
          <a:off x="2523520" y="2366010"/>
          <a:ext cx="2050861" cy="12305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94" tIns="105486" rIns="100494" bIns="10548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Security &amp; Compliance (GDPR, CCPA) 🔐</a:t>
          </a:r>
        </a:p>
      </dsp:txBody>
      <dsp:txXfrm>
        <a:off x="2523520" y="2366010"/>
        <a:ext cx="2050861" cy="1230517"/>
      </dsp:txXfrm>
    </dsp:sp>
    <dsp:sp modelId="{A3F7E465-45B1-4B98-836F-45A0395B5794}">
      <dsp:nvSpPr>
        <dsp:cNvPr id="0" name=""/>
        <dsp:cNvSpPr/>
      </dsp:nvSpPr>
      <dsp:spPr>
        <a:xfrm>
          <a:off x="960" y="4068225"/>
          <a:ext cx="2050861" cy="12305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94" tIns="105486" rIns="100494" bIns="10548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Challenges &amp; Constraints (Technical, User, Market)</a:t>
          </a:r>
        </a:p>
      </dsp:txBody>
      <dsp:txXfrm>
        <a:off x="960" y="4068225"/>
        <a:ext cx="2050861" cy="12305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048D1-809D-4269-8339-659EE6177634}">
      <dsp:nvSpPr>
        <dsp:cNvPr id="0" name=""/>
        <dsp:cNvSpPr/>
      </dsp:nvSpPr>
      <dsp:spPr>
        <a:xfrm>
          <a:off x="0" y="1816"/>
          <a:ext cx="4003478" cy="920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8CE41-0CB4-4BD4-98CB-2149BB9BB2D3}">
      <dsp:nvSpPr>
        <dsp:cNvPr id="0" name=""/>
        <dsp:cNvSpPr/>
      </dsp:nvSpPr>
      <dsp:spPr>
        <a:xfrm>
          <a:off x="278441" y="208921"/>
          <a:ext cx="506256" cy="506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DD257-6315-4C3D-AFA0-1247227163A8}">
      <dsp:nvSpPr>
        <dsp:cNvPr id="0" name=""/>
        <dsp:cNvSpPr/>
      </dsp:nvSpPr>
      <dsp:spPr>
        <a:xfrm>
          <a:off x="1063138" y="1816"/>
          <a:ext cx="2940339" cy="920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6" tIns="97416" rIns="97416" bIns="97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• User Adoption: 80% satisfaction</a:t>
          </a:r>
          <a:endParaRPr lang="en-US" sz="1800" kern="1200"/>
        </a:p>
      </dsp:txBody>
      <dsp:txXfrm>
        <a:off x="1063138" y="1816"/>
        <a:ext cx="2940339" cy="920466"/>
      </dsp:txXfrm>
    </dsp:sp>
    <dsp:sp modelId="{D33CF37E-EC53-493F-8001-E544FD981F18}">
      <dsp:nvSpPr>
        <dsp:cNvPr id="0" name=""/>
        <dsp:cNvSpPr/>
      </dsp:nvSpPr>
      <dsp:spPr>
        <a:xfrm>
          <a:off x="0" y="1152398"/>
          <a:ext cx="4003478" cy="920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DFBA4-4634-4FC9-BA29-DFFD6B1C3B38}">
      <dsp:nvSpPr>
        <dsp:cNvPr id="0" name=""/>
        <dsp:cNvSpPr/>
      </dsp:nvSpPr>
      <dsp:spPr>
        <a:xfrm>
          <a:off x="278441" y="1359503"/>
          <a:ext cx="506256" cy="5062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347D9-16DE-40F4-AF7B-1B75BD23576C}">
      <dsp:nvSpPr>
        <dsp:cNvPr id="0" name=""/>
        <dsp:cNvSpPr/>
      </dsp:nvSpPr>
      <dsp:spPr>
        <a:xfrm>
          <a:off x="1063138" y="1152398"/>
          <a:ext cx="2940339" cy="920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6" tIns="97416" rIns="97416" bIns="97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• Performance: Transactions update in &lt;1 sec</a:t>
          </a:r>
          <a:endParaRPr lang="en-US" sz="1800" kern="1200"/>
        </a:p>
      </dsp:txBody>
      <dsp:txXfrm>
        <a:off x="1063138" y="1152398"/>
        <a:ext cx="2940339" cy="920466"/>
      </dsp:txXfrm>
    </dsp:sp>
    <dsp:sp modelId="{E05C6E4F-7FBF-4684-ACF2-2E4989FE17A4}">
      <dsp:nvSpPr>
        <dsp:cNvPr id="0" name=""/>
        <dsp:cNvSpPr/>
      </dsp:nvSpPr>
      <dsp:spPr>
        <a:xfrm>
          <a:off x="0" y="2302981"/>
          <a:ext cx="4003478" cy="920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71368-FBD1-469E-B214-8AF9EE5070CE}">
      <dsp:nvSpPr>
        <dsp:cNvPr id="0" name=""/>
        <dsp:cNvSpPr/>
      </dsp:nvSpPr>
      <dsp:spPr>
        <a:xfrm>
          <a:off x="278441" y="2510086"/>
          <a:ext cx="506256" cy="5062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42074-C1AC-47D2-92B0-765A33B02A05}">
      <dsp:nvSpPr>
        <dsp:cNvPr id="0" name=""/>
        <dsp:cNvSpPr/>
      </dsp:nvSpPr>
      <dsp:spPr>
        <a:xfrm>
          <a:off x="1063138" y="2302981"/>
          <a:ext cx="2940339" cy="920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6" tIns="97416" rIns="97416" bIns="97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• Financial Literacy Impact: 70% improve savings</a:t>
          </a:r>
          <a:endParaRPr lang="en-US" sz="1800" kern="1200"/>
        </a:p>
      </dsp:txBody>
      <dsp:txXfrm>
        <a:off x="1063138" y="2302981"/>
        <a:ext cx="2940339" cy="920466"/>
      </dsp:txXfrm>
    </dsp:sp>
    <dsp:sp modelId="{2C926C60-C116-4BC9-B75D-29B22E0914D0}">
      <dsp:nvSpPr>
        <dsp:cNvPr id="0" name=""/>
        <dsp:cNvSpPr/>
      </dsp:nvSpPr>
      <dsp:spPr>
        <a:xfrm>
          <a:off x="0" y="3453564"/>
          <a:ext cx="4003478" cy="9204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B4B12-9029-4CE8-91E5-A75591D2ADC3}">
      <dsp:nvSpPr>
        <dsp:cNvPr id="0" name=""/>
        <dsp:cNvSpPr/>
      </dsp:nvSpPr>
      <dsp:spPr>
        <a:xfrm>
          <a:off x="278441" y="3660669"/>
          <a:ext cx="506256" cy="5062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9B326-E135-45A6-9CEC-DE8E34FBE007}">
      <dsp:nvSpPr>
        <dsp:cNvPr id="0" name=""/>
        <dsp:cNvSpPr/>
      </dsp:nvSpPr>
      <dsp:spPr>
        <a:xfrm>
          <a:off x="1063138" y="3453564"/>
          <a:ext cx="2940339" cy="920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6" tIns="97416" rIns="97416" bIns="974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• Security: Zero reported data breaches</a:t>
          </a:r>
          <a:endParaRPr lang="en-US" sz="1800" kern="1200"/>
        </a:p>
      </dsp:txBody>
      <dsp:txXfrm>
        <a:off x="1063138" y="3453564"/>
        <a:ext cx="2940339" cy="9204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C90FD-9C54-49F3-A07F-D96C5393B5C7}">
      <dsp:nvSpPr>
        <dsp:cNvPr id="0" name=""/>
        <dsp:cNvSpPr/>
      </dsp:nvSpPr>
      <dsp:spPr>
        <a:xfrm>
          <a:off x="334403" y="2600"/>
          <a:ext cx="955560" cy="9555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10292-5FD8-4CA8-8923-5E7631D5EDFF}">
      <dsp:nvSpPr>
        <dsp:cNvPr id="0" name=""/>
        <dsp:cNvSpPr/>
      </dsp:nvSpPr>
      <dsp:spPr>
        <a:xfrm>
          <a:off x="535070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3E036-6CEB-493D-A236-AC626AD832CD}">
      <dsp:nvSpPr>
        <dsp:cNvPr id="0" name=""/>
        <dsp:cNvSpPr/>
      </dsp:nvSpPr>
      <dsp:spPr>
        <a:xfrm>
          <a:off x="1494726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Current Status: Features implemented, testing in progress</a:t>
          </a:r>
        </a:p>
      </dsp:txBody>
      <dsp:txXfrm>
        <a:off x="1494726" y="2600"/>
        <a:ext cx="2252392" cy="955560"/>
      </dsp:txXfrm>
    </dsp:sp>
    <dsp:sp modelId="{07B4CFE3-441B-4190-BB5C-C07114A0F07F}">
      <dsp:nvSpPr>
        <dsp:cNvPr id="0" name=""/>
        <dsp:cNvSpPr/>
      </dsp:nvSpPr>
      <dsp:spPr>
        <a:xfrm>
          <a:off x="4139581" y="2600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36175-60E7-4292-BAEC-CAFDB22F2C47}">
      <dsp:nvSpPr>
        <dsp:cNvPr id="0" name=""/>
        <dsp:cNvSpPr/>
      </dsp:nvSpPr>
      <dsp:spPr>
        <a:xfrm>
          <a:off x="4340248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CD6CE-D1A6-4122-902E-F793861C2F32}">
      <dsp:nvSpPr>
        <dsp:cNvPr id="0" name=""/>
        <dsp:cNvSpPr/>
      </dsp:nvSpPr>
      <dsp:spPr>
        <a:xfrm>
          <a:off x="5299904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Future Enhancements:</a:t>
          </a:r>
        </a:p>
      </dsp:txBody>
      <dsp:txXfrm>
        <a:off x="5299904" y="2600"/>
        <a:ext cx="2252392" cy="955560"/>
      </dsp:txXfrm>
    </dsp:sp>
    <dsp:sp modelId="{8778667D-3636-49EB-A24F-39DB005B894D}">
      <dsp:nvSpPr>
        <dsp:cNvPr id="0" name=""/>
        <dsp:cNvSpPr/>
      </dsp:nvSpPr>
      <dsp:spPr>
        <a:xfrm>
          <a:off x="334403" y="1697888"/>
          <a:ext cx="955560" cy="9555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D6668-0F76-4286-B4FA-801AB6D29C26}">
      <dsp:nvSpPr>
        <dsp:cNvPr id="0" name=""/>
        <dsp:cNvSpPr/>
      </dsp:nvSpPr>
      <dsp:spPr>
        <a:xfrm>
          <a:off x="535070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129AC-065F-4121-BC67-797241B23B73}">
      <dsp:nvSpPr>
        <dsp:cNvPr id="0" name=""/>
        <dsp:cNvSpPr/>
      </dsp:nvSpPr>
      <dsp:spPr>
        <a:xfrm>
          <a:off x="1494726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AI-driven financial coaching</a:t>
          </a:r>
        </a:p>
      </dsp:txBody>
      <dsp:txXfrm>
        <a:off x="1494726" y="1697888"/>
        <a:ext cx="2252392" cy="955560"/>
      </dsp:txXfrm>
    </dsp:sp>
    <dsp:sp modelId="{88A58BC9-D983-4B34-BE9F-7DBE6783B72A}">
      <dsp:nvSpPr>
        <dsp:cNvPr id="0" name=""/>
        <dsp:cNvSpPr/>
      </dsp:nvSpPr>
      <dsp:spPr>
        <a:xfrm>
          <a:off x="4139581" y="1697888"/>
          <a:ext cx="955560" cy="9555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8ABA2-AEFE-47F5-9A3D-1C6206C53BED}">
      <dsp:nvSpPr>
        <dsp:cNvPr id="0" name=""/>
        <dsp:cNvSpPr/>
      </dsp:nvSpPr>
      <dsp:spPr>
        <a:xfrm>
          <a:off x="4340248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171E2-FF84-4A9A-B2CD-05F35B66C9A0}">
      <dsp:nvSpPr>
        <dsp:cNvPr id="0" name=""/>
        <dsp:cNvSpPr/>
      </dsp:nvSpPr>
      <dsp:spPr>
        <a:xfrm>
          <a:off x="5299904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More bank integrations</a:t>
          </a:r>
        </a:p>
      </dsp:txBody>
      <dsp:txXfrm>
        <a:off x="5299904" y="1697888"/>
        <a:ext cx="2252392" cy="955560"/>
      </dsp:txXfrm>
    </dsp:sp>
    <dsp:sp modelId="{92A79E05-42D9-430A-990C-3D4B11DD0DFD}">
      <dsp:nvSpPr>
        <dsp:cNvPr id="0" name=""/>
        <dsp:cNvSpPr/>
      </dsp:nvSpPr>
      <dsp:spPr>
        <a:xfrm>
          <a:off x="334403" y="3393176"/>
          <a:ext cx="955560" cy="9555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FFAB7-683A-43A6-A10F-2482640CD2B2}">
      <dsp:nvSpPr>
        <dsp:cNvPr id="0" name=""/>
        <dsp:cNvSpPr/>
      </dsp:nvSpPr>
      <dsp:spPr>
        <a:xfrm>
          <a:off x="535070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5D90A-25C1-4287-93EB-68CF27072424}">
      <dsp:nvSpPr>
        <dsp:cNvPr id="0" name=""/>
        <dsp:cNvSpPr/>
      </dsp:nvSpPr>
      <dsp:spPr>
        <a:xfrm>
          <a:off x="1494726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Multi-currency support</a:t>
          </a:r>
        </a:p>
      </dsp:txBody>
      <dsp:txXfrm>
        <a:off x="1494726" y="3393176"/>
        <a:ext cx="2252392" cy="955560"/>
      </dsp:txXfrm>
    </dsp:sp>
    <dsp:sp modelId="{27C7329E-66F1-466C-A660-EE9AADD01A66}">
      <dsp:nvSpPr>
        <dsp:cNvPr id="0" name=""/>
        <dsp:cNvSpPr/>
      </dsp:nvSpPr>
      <dsp:spPr>
        <a:xfrm>
          <a:off x="4139581" y="3393176"/>
          <a:ext cx="955560" cy="9555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BF9AA-A50C-4303-B90D-46C67F8D8926}">
      <dsp:nvSpPr>
        <dsp:cNvPr id="0" name=""/>
        <dsp:cNvSpPr/>
      </dsp:nvSpPr>
      <dsp:spPr>
        <a:xfrm>
          <a:off x="4340248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EAA36-DE75-40C0-B5D8-991DFFEC3F5B}">
      <dsp:nvSpPr>
        <dsp:cNvPr id="0" name=""/>
        <dsp:cNvSpPr/>
      </dsp:nvSpPr>
      <dsp:spPr>
        <a:xfrm>
          <a:off x="5299904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Empowering users with financial control!</a:t>
          </a:r>
        </a:p>
      </dsp:txBody>
      <dsp:txXfrm>
        <a:off x="5299904" y="3393176"/>
        <a:ext cx="2252392" cy="955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5DC8485-994F-4AD2-8EC5-5DD267316726}" type="datetimeFigureOut">
              <a:rPr lang="he-IL" smtClean="0"/>
              <a:t>ה'/שבט/תשפ"ה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3CDB3B7-EBFC-4481-9835-0862EE09B1E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043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1E3E-9643-4039-8A08-E804DD6CAF23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BBE6-A767-4BDC-9D79-12C9512A0BD8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3DCF-1994-4C61-8176-E357FBD5A10D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99" y="2838451"/>
            <a:ext cx="8154824" cy="3435348"/>
          </a:xfrm>
        </p:spPr>
        <p:txBody>
          <a:bodyPr anchor="t">
            <a:noAutofit/>
          </a:bodyPr>
          <a:lstStyle>
            <a:lvl1pPr algn="l">
              <a:defRPr sz="40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857999" y="3292079"/>
            <a:ext cx="4114800" cy="273844"/>
          </a:xfrm>
        </p:spPr>
        <p:txBody>
          <a:bodyPr/>
          <a:lstStyle>
            <a:lvl1pPr algn="ctr">
              <a:defRPr sz="1050"/>
            </a:lvl1pPr>
          </a:lstStyle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298" y="831520"/>
            <a:ext cx="4131469" cy="1282063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3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0C2E3-CA8C-11A5-4187-F0CF961435E7}"/>
              </a:ext>
            </a:extLst>
          </p:cNvPr>
          <p:cNvCxnSpPr>
            <a:cxnSpLocks/>
          </p:cNvCxnSpPr>
          <p:nvPr userDrawn="1"/>
        </p:nvCxnSpPr>
        <p:spPr>
          <a:xfrm>
            <a:off x="440531" y="2476017"/>
            <a:ext cx="108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371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826D32-D4AA-F873-023C-407B30CBCB37}"/>
              </a:ext>
            </a:extLst>
          </p:cNvPr>
          <p:cNvSpPr/>
          <p:nvPr userDrawn="1"/>
        </p:nvSpPr>
        <p:spPr>
          <a:xfrm>
            <a:off x="0" y="0"/>
            <a:ext cx="87034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99" y="2838451"/>
            <a:ext cx="8154824" cy="3435348"/>
          </a:xfrm>
        </p:spPr>
        <p:txBody>
          <a:bodyPr anchor="t">
            <a:no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857999" y="3292079"/>
            <a:ext cx="4114800" cy="273844"/>
          </a:xfrm>
        </p:spPr>
        <p:txBody>
          <a:bodyPr/>
          <a:lstStyle>
            <a:lvl1pPr algn="ctr">
              <a:defRPr sz="1050"/>
            </a:lvl1pPr>
          </a:lstStyle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298" y="831520"/>
            <a:ext cx="4131469" cy="1282063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0C2E3-CA8C-11A5-4187-F0CF961435E7}"/>
              </a:ext>
            </a:extLst>
          </p:cNvPr>
          <p:cNvCxnSpPr>
            <a:cxnSpLocks/>
          </p:cNvCxnSpPr>
          <p:nvPr userDrawn="1"/>
        </p:nvCxnSpPr>
        <p:spPr>
          <a:xfrm>
            <a:off x="440531" y="2476017"/>
            <a:ext cx="1080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858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50A003-06D7-6548-EAC3-0CF58A9B74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86800" cy="2834640"/>
          </a:xfrm>
          <a:custGeom>
            <a:avLst/>
            <a:gdLst>
              <a:gd name="connsiteX0" fmla="*/ 0 w 11582400"/>
              <a:gd name="connsiteY0" fmla="*/ 0 h 2834640"/>
              <a:gd name="connsiteX1" fmla="*/ 11582400 w 11582400"/>
              <a:gd name="connsiteY1" fmla="*/ 0 h 2834640"/>
              <a:gd name="connsiteX2" fmla="*/ 11582400 w 11582400"/>
              <a:gd name="connsiteY2" fmla="*/ 2834640 h 2834640"/>
              <a:gd name="connsiteX3" fmla="*/ 0 w 11582400"/>
              <a:gd name="connsiteY3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82400" h="2834640">
                <a:moveTo>
                  <a:pt x="0" y="0"/>
                </a:moveTo>
                <a:lnTo>
                  <a:pt x="11582400" y="0"/>
                </a:lnTo>
                <a:lnTo>
                  <a:pt x="11582400" y="2834640"/>
                </a:lnTo>
                <a:lnTo>
                  <a:pt x="0" y="28346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99" y="3093721"/>
            <a:ext cx="8154824" cy="2448863"/>
          </a:xfrm>
        </p:spPr>
        <p:txBody>
          <a:bodyPr anchor="b">
            <a:no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857999" y="3292079"/>
            <a:ext cx="4114800" cy="273844"/>
          </a:xfrm>
        </p:spPr>
        <p:txBody>
          <a:bodyPr/>
          <a:lstStyle>
            <a:lvl1pPr algn="ctr">
              <a:defRPr sz="1050"/>
            </a:lvl1pPr>
          </a:lstStyle>
          <a:p>
            <a:endParaRPr lang="en-ID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0C2E3-CA8C-11A5-4187-F0CF961435E7}"/>
              </a:ext>
            </a:extLst>
          </p:cNvPr>
          <p:cNvCxnSpPr>
            <a:cxnSpLocks/>
          </p:cNvCxnSpPr>
          <p:nvPr userDrawn="1"/>
        </p:nvCxnSpPr>
        <p:spPr>
          <a:xfrm>
            <a:off x="440531" y="5678322"/>
            <a:ext cx="1226072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299" y="5814062"/>
            <a:ext cx="8154824" cy="459738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083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857999" y="3292079"/>
            <a:ext cx="4114800" cy="273844"/>
          </a:xfrm>
        </p:spPr>
        <p:txBody>
          <a:bodyPr/>
          <a:lstStyle>
            <a:lvl1pPr algn="ctr">
              <a:defRPr sz="1050"/>
            </a:lvl1pPr>
          </a:lstStyle>
          <a:p>
            <a:endParaRPr lang="en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299" y="4427243"/>
            <a:ext cx="7183274" cy="1282063"/>
          </a:xfrm>
        </p:spPr>
        <p:txBody>
          <a:bodyPr anchor="t" anchorCtr="0"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3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440531" y="4272740"/>
            <a:ext cx="108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299" y="831520"/>
            <a:ext cx="7183274" cy="3286719"/>
          </a:xfrm>
        </p:spPr>
        <p:txBody>
          <a:bodyPr anchor="b">
            <a:noAutofit/>
          </a:bodyPr>
          <a:lstStyle>
            <a:lvl1pPr algn="l"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30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49471-C428-2E5D-E04D-53197496D0C1}"/>
              </a:ext>
            </a:extLst>
          </p:cNvPr>
          <p:cNvSpPr/>
          <p:nvPr userDrawn="1"/>
        </p:nvSpPr>
        <p:spPr>
          <a:xfrm>
            <a:off x="0" y="1371599"/>
            <a:ext cx="8703469" cy="4114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857999" y="3292079"/>
            <a:ext cx="4114800" cy="273844"/>
          </a:xfrm>
        </p:spPr>
        <p:txBody>
          <a:bodyPr/>
          <a:lstStyle>
            <a:lvl1pPr algn="ctr">
              <a:defRPr sz="1050"/>
            </a:lvl1pPr>
          </a:lstStyle>
          <a:p>
            <a:endParaRPr lang="en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299" y="4343423"/>
            <a:ext cx="8154824" cy="777218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440531" y="4188920"/>
            <a:ext cx="1080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299" y="1775460"/>
            <a:ext cx="8154824" cy="2258958"/>
          </a:xfrm>
        </p:spPr>
        <p:txBody>
          <a:bodyPr anchor="b">
            <a:no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71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49471-C428-2E5D-E04D-53197496D0C1}"/>
              </a:ext>
            </a:extLst>
          </p:cNvPr>
          <p:cNvSpPr/>
          <p:nvPr userDrawn="1"/>
        </p:nvSpPr>
        <p:spPr>
          <a:xfrm>
            <a:off x="1" y="4343424"/>
            <a:ext cx="8295680" cy="8686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857999" y="3292079"/>
            <a:ext cx="4114800" cy="273844"/>
          </a:xfrm>
        </p:spPr>
        <p:txBody>
          <a:bodyPr/>
          <a:lstStyle>
            <a:lvl1pPr algn="ctr">
              <a:defRPr sz="1050"/>
            </a:lvl1pPr>
          </a:lstStyle>
          <a:p>
            <a:endParaRPr lang="en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299" y="4389136"/>
            <a:ext cx="4131702" cy="777218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440531" y="4188920"/>
            <a:ext cx="108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299" y="1249684"/>
            <a:ext cx="4131702" cy="2784735"/>
          </a:xfrm>
        </p:spPr>
        <p:txBody>
          <a:bodyPr anchor="b">
            <a:noAutofit/>
          </a:bodyPr>
          <a:lstStyle>
            <a:lvl1pPr algn="l"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83510C1-97DA-651B-B07A-057B868FC3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2405" y="584202"/>
            <a:ext cx="3343275" cy="5689599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55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2565141-98A0-A85E-E6F5-11BE0B5249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7675" y="1714500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584200"/>
            <a:ext cx="7174310" cy="77207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6DDC03C-6E31-C60F-C43F-90655F7B07E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84885" y="1714500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Text Placeholder 6">
            <a:extLst>
              <a:ext uri="{FF2B5EF4-FFF2-40B4-BE49-F238E27FC236}">
                <a16:creationId xmlns:a16="http://schemas.microsoft.com/office/drawing/2014/main" id="{7D4C4BB7-423B-F3EC-C764-725FD2AD8EF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7675" y="2994208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77" name="Text Placeholder 6">
            <a:extLst>
              <a:ext uri="{FF2B5EF4-FFF2-40B4-BE49-F238E27FC236}">
                <a16:creationId xmlns:a16="http://schemas.microsoft.com/office/drawing/2014/main" id="{0C5F6356-76CD-745B-1EF3-E104BA537C2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84885" y="2994208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A627F56A-4B81-24A1-DB24-AB42F6CBF4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7675" y="4273916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6D9A157E-C0E5-32DE-85E5-C401D3BB465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4885" y="4273916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49E6391-9979-556E-4E14-4A0CB60327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7675" y="5553623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DF1B43B5-0037-C0E8-75FC-51F5BD85023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4885" y="5553623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07C5E25D-D507-6F26-77EB-A84A452F659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72001" y="1714500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37DFF38A-E16E-EF41-1EEB-EE005C273CE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9211" y="1714500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04D5CCA-654B-FBF8-A4FE-1AB047DD37C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72001" y="2994208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ED3067F3-2477-5CAE-8152-4129FDF31A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709211" y="2994208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082B52F-A460-147C-9108-5EC663AADB4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72001" y="4273916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87C199D6-81CD-43DB-CEE3-CCB3455C1CC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709211" y="4273916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2915C8E7-C36A-9AF6-C84E-2BB9A14ECC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72001" y="5553623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4C1568BA-B702-FA34-FD4E-94024B0006F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09211" y="5553623"/>
            <a:ext cx="3695651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458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2565141-98A0-A85E-E6F5-11BE0B5249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532" y="1804174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584200"/>
            <a:ext cx="7174310" cy="77207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D9459F5-9966-6903-07F5-B915B1A1890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7742" y="1742695"/>
            <a:ext cx="3929792" cy="84295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145221A-3458-50BE-EF31-4C5B0A84A3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532" y="3033556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F93548F-2F0B-66A1-2F83-2B1A878451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77742" y="2972077"/>
            <a:ext cx="3929792" cy="84295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F08BFAA-CBF6-7771-2988-9423C668A15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0532" y="4262938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5608016-B3F8-18F9-F158-341E837B4ED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7742" y="4201459"/>
            <a:ext cx="3929792" cy="84295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56A473BC-116D-75F6-019D-261EA1A997F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532" y="5492321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824BAA4B-FB3E-31A7-22D0-AB27F5C454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7742" y="5430842"/>
            <a:ext cx="3929792" cy="84295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6B0E79F0-6E67-73C3-BCB1-DDA8C58329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29238" y="1755274"/>
            <a:ext cx="3253979" cy="5102726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157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2C0A-8516-484F-95F7-614076A4204A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9C287B-D953-D5EA-2570-C20BB232C4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59907" y="1884287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7584A2A-A2A8-5F4E-16CE-BE6E4ED786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97117" y="1884287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A59D792-04B8-D3B5-2D10-966B9FE06C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3" y="1755274"/>
            <a:ext cx="2610644" cy="5102726"/>
          </a:xfrm>
        </p:spPr>
        <p:txBody>
          <a:bodyPr/>
          <a:lstStyle/>
          <a:p>
            <a:endParaRPr lang="en-ID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77C3C83-E08F-BD64-37D7-89F2E94139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9907" y="2801774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AAE2CB-3730-EE07-C195-170994A78C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97117" y="2801774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699CA2A-484D-B63E-8E28-143532E534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059907" y="3719261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8C733BC-FFF5-699D-B982-710CF69D6A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197117" y="3719261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D4CC370-D36C-5BA9-697D-D5F76096A3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59907" y="4636748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FDF9278-92C6-817C-ABA2-10D1176FC69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197117" y="4636748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DDF8296-96AA-4200-E3BB-AF12788901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59907" y="5554236"/>
            <a:ext cx="98822" cy="7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6A47E99-3289-7188-E811-81A9BADE1A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197117" y="5554236"/>
            <a:ext cx="5120112" cy="72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2689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DC97CC-48FA-38A4-1269-F3569817A505}"/>
              </a:ext>
            </a:extLst>
          </p:cNvPr>
          <p:cNvSpPr/>
          <p:nvPr userDrawn="1"/>
        </p:nvSpPr>
        <p:spPr>
          <a:xfrm rot="16200000">
            <a:off x="-2283619" y="2283621"/>
            <a:ext cx="6858001" cy="2290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99422" y="2932809"/>
            <a:ext cx="5689606" cy="992385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9C287B-D953-D5EA-2570-C20BB232C4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59907" y="583762"/>
            <a:ext cx="98822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7584A2A-A2A8-5F4E-16CE-BE6E4ED786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383280" y="583762"/>
            <a:ext cx="5211842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77C3C83-E08F-BD64-37D7-89F2E94139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9907" y="1760428"/>
            <a:ext cx="98822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AAE2CB-3730-EE07-C195-170994A78C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83280" y="1760428"/>
            <a:ext cx="5211842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699CA2A-484D-B63E-8E28-143532E534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059907" y="2937094"/>
            <a:ext cx="98822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8C733BC-FFF5-699D-B982-710CF69D6A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3280" y="2937094"/>
            <a:ext cx="5211842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D4CC370-D36C-5BA9-697D-D5F76096A3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59907" y="4113760"/>
            <a:ext cx="98822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FDF9278-92C6-817C-ABA2-10D1176FC69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83280" y="4113760"/>
            <a:ext cx="5211842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DDF8296-96AA-4200-E3BB-AF12788901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59907" y="5290426"/>
            <a:ext cx="98822" cy="9833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6A47E99-3289-7188-E811-81A9BADE1A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383280" y="5290426"/>
            <a:ext cx="5211842" cy="98337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1824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93EB61-5F49-FD6F-5F6B-7A90F01A6268}"/>
              </a:ext>
            </a:extLst>
          </p:cNvPr>
          <p:cNvSpPr/>
          <p:nvPr userDrawn="1"/>
        </p:nvSpPr>
        <p:spPr>
          <a:xfrm>
            <a:off x="440531" y="2482966"/>
            <a:ext cx="1516085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A5824-B6E5-8C25-E7F4-A37DC59C3B8D}"/>
              </a:ext>
            </a:extLst>
          </p:cNvPr>
          <p:cNvSpPr/>
          <p:nvPr userDrawn="1"/>
        </p:nvSpPr>
        <p:spPr>
          <a:xfrm>
            <a:off x="2099265" y="2482966"/>
            <a:ext cx="1516085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885E3-B64C-FEE3-1B10-DD40258B694B}"/>
              </a:ext>
            </a:extLst>
          </p:cNvPr>
          <p:cNvSpPr/>
          <p:nvPr userDrawn="1"/>
        </p:nvSpPr>
        <p:spPr>
          <a:xfrm>
            <a:off x="3757999" y="2482966"/>
            <a:ext cx="1516085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716A53-44A1-C586-60DF-D081A35C58FD}"/>
              </a:ext>
            </a:extLst>
          </p:cNvPr>
          <p:cNvSpPr/>
          <p:nvPr userDrawn="1"/>
        </p:nvSpPr>
        <p:spPr>
          <a:xfrm>
            <a:off x="5416732" y="2482966"/>
            <a:ext cx="1516085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E1B38C-87F4-6141-059C-ED64895830E9}"/>
              </a:ext>
            </a:extLst>
          </p:cNvPr>
          <p:cNvSpPr/>
          <p:nvPr userDrawn="1"/>
        </p:nvSpPr>
        <p:spPr>
          <a:xfrm>
            <a:off x="7075465" y="2482966"/>
            <a:ext cx="1516085" cy="298057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8145860" cy="960000"/>
          </a:xfrm>
        </p:spPr>
        <p:txBody>
          <a:bodyPr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9C287B-D953-D5EA-2570-C20BB232C4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5400000">
            <a:off x="1132693" y="2278847"/>
            <a:ext cx="131763" cy="54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7584A2A-A2A8-5F4E-16CE-BE6E4ED786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5104" y="2872740"/>
            <a:ext cx="1446939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77C3C83-E08F-BD64-37D7-89F2E94139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791427" y="2278847"/>
            <a:ext cx="131763" cy="54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AAE2CB-3730-EE07-C195-170994A78C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133838" y="2872740"/>
            <a:ext cx="1446939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699CA2A-484D-B63E-8E28-143532E534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 rot="5400000">
            <a:off x="4450160" y="2278847"/>
            <a:ext cx="131763" cy="54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8C733BC-FFF5-699D-B982-710CF69D6A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92572" y="2872740"/>
            <a:ext cx="1446939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D4CC370-D36C-5BA9-697D-D5F76096A3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5400000">
            <a:off x="6108894" y="2278847"/>
            <a:ext cx="131763" cy="54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FDF9278-92C6-817C-ABA2-10D1176FC69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451305" y="2872740"/>
            <a:ext cx="1446939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DDF8296-96AA-4200-E3BB-AF12788901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7767627" y="2278847"/>
            <a:ext cx="131763" cy="54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6A47E99-3289-7188-E811-81A9BADE1A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110038" y="2872740"/>
            <a:ext cx="1446939" cy="24384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389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2565141-98A0-A85E-E6F5-11BE0B5249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1" y="1238317"/>
            <a:ext cx="98822" cy="74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100370"/>
            <a:ext cx="3376613" cy="2657260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F3CDDEF-EF62-9995-6E34-1419FA589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641" y="1625567"/>
            <a:ext cx="289293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01E2A7-9A67-1657-3368-5D7446AA88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0641" y="1238316"/>
            <a:ext cx="289293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Website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0359C1F-F3E3-A425-4BCD-A31AF33B64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001" y="2440606"/>
            <a:ext cx="98822" cy="74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8AD4373-618A-2687-05D1-1D07D66FF8E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30641" y="2827856"/>
            <a:ext cx="289293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0163EA4-0DAD-C18F-6EF7-1453E01A3B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30641" y="2440605"/>
            <a:ext cx="289293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6C88E77-1A95-EF7B-752D-AD106EA8DE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2001" y="3642895"/>
            <a:ext cx="98822" cy="74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1203A9E-0CCF-BB14-847F-2CAE4D8BBC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30641" y="4030145"/>
            <a:ext cx="289293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117FAA6-5F41-DA8E-E913-6FA42E0EF8F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41" y="3642894"/>
            <a:ext cx="289293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Phone Number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3564D2E-3313-FFB2-B52C-76D262A9BD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2001" y="4845183"/>
            <a:ext cx="98822" cy="74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75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 defTabSz="685800"/>
            <a:r>
              <a:rPr lang="en-US" dirty="0"/>
              <a:t>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DC93536-71FB-6675-E1B7-B334B7E650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730641" y="5232433"/>
            <a:ext cx="289293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5828B1B6-AABF-51B4-E053-9B4F8029D0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30641" y="4845182"/>
            <a:ext cx="289293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3424078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48DDE3-2ACF-89DD-48C0-FA7D186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100370"/>
            <a:ext cx="3376613" cy="2657260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F3CDDEF-EF62-9995-6E34-1419FA589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9510" y="1376536"/>
            <a:ext cx="3176266" cy="7472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8AD4373-618A-2687-05D1-1D07D66FF8E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29510" y="2571747"/>
            <a:ext cx="3176266" cy="7472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203A9E-0CCF-BB14-847F-2CAE4D8BBC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29510" y="3538996"/>
            <a:ext cx="3176266" cy="7472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DC93536-71FB-6675-E1B7-B334B7E650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929510" y="4730644"/>
            <a:ext cx="3176266" cy="74725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ED66FE-16DC-7C1D-17B7-030BDFCE21E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79319" y="1491192"/>
            <a:ext cx="385363" cy="513817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75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251EC0-04EC-E625-78DA-826C38BFDD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69178" y="2569349"/>
            <a:ext cx="405645" cy="594946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75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5C516E-37FE-FE29-E8D2-8893C69A5B9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369433" y="3715117"/>
            <a:ext cx="404882" cy="541115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75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7C01B7-7FCB-6F35-4A4C-02BB1C499AB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465864" y="4874404"/>
            <a:ext cx="212270" cy="459731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75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434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59907" y="4909237"/>
            <a:ext cx="4560094" cy="1364562"/>
          </a:xfrm>
        </p:spPr>
        <p:txBody>
          <a:bodyPr anchor="t" anchorCtr="0">
            <a:noAutofit/>
          </a:bodyPr>
          <a:lstStyle>
            <a:lvl1pPr algn="r">
              <a:lnSpc>
                <a:spcPct val="150000"/>
              </a:lnSpc>
              <a:spcBef>
                <a:spcPts val="0"/>
              </a:spcBef>
              <a:defRPr sz="13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6457500" y="4754735"/>
            <a:ext cx="108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429" y="2681329"/>
            <a:ext cx="6103144" cy="1918905"/>
          </a:xfrm>
        </p:spPr>
        <p:txBody>
          <a:bodyPr anchor="b">
            <a:noAutofit/>
          </a:bodyPr>
          <a:lstStyle>
            <a:lvl1pPr algn="r">
              <a:defRPr sz="4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5B859C5-4116-6170-969B-8FCA477F4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7081620" y="2241331"/>
            <a:ext cx="3667561" cy="352425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2928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05D570-0790-413B-5C88-0435CC3CB2E0}"/>
              </a:ext>
            </a:extLst>
          </p:cNvPr>
          <p:cNvSpPr/>
          <p:nvPr userDrawn="1"/>
        </p:nvSpPr>
        <p:spPr>
          <a:xfrm>
            <a:off x="0" y="1844040"/>
            <a:ext cx="7620000" cy="3169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533" y="4276724"/>
            <a:ext cx="6908958" cy="546737"/>
          </a:xfrm>
        </p:spPr>
        <p:txBody>
          <a:bodyPr anchor="t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6269490" y="4040700"/>
            <a:ext cx="108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32" y="2029855"/>
            <a:ext cx="6908958" cy="1774823"/>
          </a:xfrm>
        </p:spPr>
        <p:txBody>
          <a:bodyPr anchor="ctr">
            <a:noAutofit/>
          </a:bodyPr>
          <a:lstStyle>
            <a:lvl1pPr algn="r"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5B859C5-4116-6170-969B-8FCA477F4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7081620" y="2241331"/>
            <a:ext cx="3667561" cy="352425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42041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05D570-0790-413B-5C88-0435CC3CB2E0}"/>
              </a:ext>
            </a:extLst>
          </p:cNvPr>
          <p:cNvSpPr/>
          <p:nvPr userDrawn="1"/>
        </p:nvSpPr>
        <p:spPr>
          <a:xfrm>
            <a:off x="440531" y="584200"/>
            <a:ext cx="7179469" cy="568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86CB4B-8D0F-4F5D-E6A8-37A1BE8D90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7722" y="5053964"/>
            <a:ext cx="3754278" cy="54673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711E10-61DA-0C4E-6449-6C1C595C3EE0}"/>
              </a:ext>
            </a:extLst>
          </p:cNvPr>
          <p:cNvCxnSpPr>
            <a:cxnSpLocks/>
          </p:cNvCxnSpPr>
          <p:nvPr userDrawn="1"/>
        </p:nvCxnSpPr>
        <p:spPr>
          <a:xfrm>
            <a:off x="817722" y="4817940"/>
            <a:ext cx="5868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6501A14-3AE7-B43F-7906-530D98D6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722" y="1531621"/>
            <a:ext cx="3754278" cy="3050297"/>
          </a:xfrm>
        </p:spPr>
        <p:txBody>
          <a:bodyPr anchor="b">
            <a:noAutofit/>
          </a:bodyPr>
          <a:lstStyle>
            <a:lvl1pPr algn="l"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5B859C5-4116-6170-969B-8FCA477F4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7081620" y="2241331"/>
            <a:ext cx="3667561" cy="352425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7F563DA-38D0-622E-BA6B-9C61268397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2016" y="920750"/>
            <a:ext cx="3903107" cy="50165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2232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E2A2-57CA-76B4-7FC7-0E7E733D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50" y="585048"/>
            <a:ext cx="3854381" cy="2020734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9D59CD-16F0-1FCD-4958-4D1937859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1" y="584200"/>
            <a:ext cx="4114799" cy="5689600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694355-D2F1-6177-CA10-2FB2BDCA9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050" y="3044022"/>
            <a:ext cx="3854381" cy="322893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686FCB5-A714-48C5-F801-8BC93CA09E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050" y="2640102"/>
            <a:ext cx="3854381" cy="3696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51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0"/>
            <a:ext cx="2354681" cy="5689601"/>
          </a:xfrm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59907" y="584200"/>
            <a:ext cx="1512094" cy="5689601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4667DD-7185-0E65-48DA-18D2EBC01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6695" y="998878"/>
            <a:ext cx="3758428" cy="527492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ADECA56-D80F-3AD5-037C-9E28C2782D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36695" y="594958"/>
            <a:ext cx="3758428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15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41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DEBA-A21B-40E1-AB3B-FE59E124BC0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229" y="584200"/>
            <a:ext cx="5260893" cy="131583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531" y="584200"/>
            <a:ext cx="2619375" cy="5689600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873FB4D-3191-8151-C064-9EECD74417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4226" y="2339802"/>
            <a:ext cx="5260892" cy="39339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F0670D4-0039-A043-64E8-E076E96B2F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4226" y="1935882"/>
            <a:ext cx="5260892" cy="3696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75196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5" y="3724275"/>
            <a:ext cx="3855600" cy="2549962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E5AE0EA-E418-F652-0112-3BBECBF9F3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2398" y="596463"/>
            <a:ext cx="2459590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7ED85CF-BEC5-15F1-62CF-8326B6EF3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5533" y="596463"/>
            <a:ext cx="2459590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0C6ED5E-424B-D5DA-A879-D025C9ADAA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9264" y="596463"/>
            <a:ext cx="2459590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A71C7C2-73FB-2D78-6ABE-C37B2354D6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0" y="4128194"/>
            <a:ext cx="3854381" cy="21460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54CF75B1-5A69-01B6-2D5A-143528AD52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0" y="3724274"/>
            <a:ext cx="3854381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897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226" y="584200"/>
            <a:ext cx="1237774" cy="5689601"/>
          </a:xfrm>
        </p:spPr>
        <p:txBody>
          <a:bodyPr vert="vert270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263" y="1150559"/>
            <a:ext cx="2610644" cy="4556882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7E3A761-DD88-1A4D-D287-EAB395AECB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60130" y="1554479"/>
            <a:ext cx="3734993" cy="41529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DBEB85F-9F20-B58A-98E3-68DFAED6E4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60130" y="1150559"/>
            <a:ext cx="373499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7863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1" y="584201"/>
            <a:ext cx="3748802" cy="1855857"/>
          </a:xfrm>
        </p:spPr>
        <p:txBody>
          <a:bodyPr anchor="b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150" y="584200"/>
            <a:ext cx="4133850" cy="56896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6321" y="2878789"/>
            <a:ext cx="3748802" cy="33950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F0EDF-ED0D-7DF6-3D16-36E44C839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6321" y="2474023"/>
            <a:ext cx="3748802" cy="3708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522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8E67-9FD7-A8F8-75F6-2FF3CD0D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2" y="578149"/>
            <a:ext cx="4131469" cy="1222077"/>
          </a:xfrm>
        </p:spPr>
        <p:txBody>
          <a:bodyPr anchor="b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FFE8E-6F6C-1E23-79C9-808201616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AAF-82A4-7672-8873-E691CE5C3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44B7A2-957C-93E8-8209-7EE9732768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8150" y="2241723"/>
            <a:ext cx="4131469" cy="8159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F51D89-C7C9-35E8-B687-68AAC511FE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532" y="1835574"/>
            <a:ext cx="4131469" cy="3708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54B69B1-46F8-4EE3-2769-27D7BB2C74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987" y="3429000"/>
            <a:ext cx="2511029" cy="2832538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0EE32E6-020E-2EA6-0E4A-ACC9A5124E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84094" y="584200"/>
            <a:ext cx="2511029" cy="5677338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61E56390-07F6-777F-3A8D-7CA44307437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1879" y="3429000"/>
            <a:ext cx="2511029" cy="283253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8175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B309-9F80-5BE3-F82C-91733414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3793682"/>
            <a:ext cx="2610644" cy="2480118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27C05-E3B0-EFC4-2286-5860D4A1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3CF6B-04E5-9AB9-2466-0284576F03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4F23F8-6331-43CC-E76A-052E46B77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150" y="584200"/>
            <a:ext cx="3745838" cy="2844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9263BE0-4D84-7BD4-D81B-B266C5C1C4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584200"/>
            <a:ext cx="3745838" cy="2844800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5B9D621-1404-9D23-66C0-394A9905E5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4226" y="4197602"/>
            <a:ext cx="4983612" cy="20761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C11B87C-ADE1-5F3D-8204-B8C3AFBE3A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4226" y="3793682"/>
            <a:ext cx="4983612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6593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634" y="583763"/>
            <a:ext cx="4427938" cy="1363279"/>
          </a:xfrm>
        </p:spPr>
        <p:txBody>
          <a:bodyPr anchor="b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531" y="583762"/>
            <a:ext cx="2480783" cy="2845238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0F909D4-E12E-D857-5C0F-AC49137ECE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986" y="4204262"/>
            <a:ext cx="4123013" cy="206997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9A7C6B9-F9E3-11CA-996C-1400E78E8C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986" y="3800342"/>
            <a:ext cx="412301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D5D7C07-6B3C-15BC-89D7-C350EEEDC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5634" y="2389036"/>
            <a:ext cx="4427938" cy="1039965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8838539-7911-12CA-D3CA-8D3DCC5FBD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5634" y="1985115"/>
            <a:ext cx="4427938" cy="369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51A6B93B-6DAC-B391-38AC-0BDB74ED2E9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846321" y="3800342"/>
            <a:ext cx="3748802" cy="247345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10533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419B-0A7A-D6A9-278B-3CB3F6B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1" y="583761"/>
            <a:ext cx="3748802" cy="1968969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5DCC-A5DC-45EE-5280-E6AF55C5F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4E76-F34B-95F8-FD2E-0312C265A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FD592EB7-0888-4601-189D-47D758F2EA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530" y="583763"/>
            <a:ext cx="4131470" cy="2852921"/>
          </a:xfrm>
        </p:spPr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E0B81CE-6929-E4CC-C71A-EF2B068F19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50331" y="2993317"/>
            <a:ext cx="3744792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D8EAAF9-B567-F3DE-EADE-BD3C4999F9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0331" y="2589397"/>
            <a:ext cx="3744792" cy="3696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2A0E491-4E40-2D59-0554-83237080D0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4572" y="4206364"/>
            <a:ext cx="4113417" cy="20674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045C4D4-8C2A-BFF6-183B-55B8DAEE39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4572" y="3802444"/>
            <a:ext cx="4113417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104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442312-9E63-3A81-2CB4-8F85F5C2CD49}"/>
              </a:ext>
            </a:extLst>
          </p:cNvPr>
          <p:cNvSpPr/>
          <p:nvPr userDrawn="1"/>
        </p:nvSpPr>
        <p:spPr>
          <a:xfrm>
            <a:off x="0" y="2229058"/>
            <a:ext cx="2865041" cy="46289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0176E-FDDF-30CB-EB74-A75B39D0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2"/>
            <a:ext cx="7174310" cy="1268686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0C34D-8F75-41B3-4243-E45FBD015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13D18-EF04-D403-494B-02A03A28B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7034BD1-3E18-E6CE-0E8A-82F140EB20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262" y="2861766"/>
            <a:ext cx="2116773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571BB85-BAEA-6CBC-7B71-2E4FD0C098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9262" y="2457846"/>
            <a:ext cx="211677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7C9BE17-F195-B7D7-9906-3F68C4E5F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61915" y="2861766"/>
            <a:ext cx="2116773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A29CEF9-B40D-3AB5-A905-56DCD5DA44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61915" y="2457846"/>
            <a:ext cx="211677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1C5E184-0D58-02CC-7762-06D06939DF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25540" y="2861766"/>
            <a:ext cx="2116773" cy="32804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F881EC9-285A-E749-A5F7-8E31B991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5540" y="2457846"/>
            <a:ext cx="2116773" cy="3696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2718244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176E-FDDF-30CB-EB74-A75B39D0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2"/>
            <a:ext cx="7174310" cy="1268686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0C34D-8F75-41B3-4243-E45FBD015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13D18-EF04-D403-494B-02A03A28B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7C9BE17-F195-B7D7-9906-3F68C4E5F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9262" y="2584172"/>
            <a:ext cx="392979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A29CEF9-B40D-3AB5-A905-56DCD5DA44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262" y="1886767"/>
            <a:ext cx="392979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A71BB10-AD00-843A-1FFB-93ADC940B4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291" y="2584172"/>
            <a:ext cx="392979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AADFBA3-0DBF-FA7E-0DDF-6F474644EE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8291" y="1886767"/>
            <a:ext cx="392979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572FB44-099F-1077-F7E9-A4C1C9EBC7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262" y="4874366"/>
            <a:ext cx="392979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1136387-EB08-5D89-0A1C-BD89021A82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9262" y="4176961"/>
            <a:ext cx="392979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DC24102-CEA0-0AE0-D672-8FC711A83A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8291" y="4874366"/>
            <a:ext cx="3929792" cy="139221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D2407FE-387F-857B-BA6E-2DEF03C6A8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8291" y="4176961"/>
            <a:ext cx="3929792" cy="6630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1944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0431-4F74-4793-BBF6-96E80A981B33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A9BB-4EB7-026F-4816-EB928B5D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5F750-4EF6-B33F-4FD2-2D9576B1F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28C6-0B9B-0025-A8AE-3EE85EAAD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73C4683-1814-6BFA-2362-08272BB995A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49262" y="2463922"/>
            <a:ext cx="7867840" cy="3809878"/>
          </a:xfrm>
        </p:spPr>
        <p:txBody>
          <a:bodyPr/>
          <a:lstStyle>
            <a:lvl1pPr algn="ctr">
              <a:defRPr/>
            </a:lvl1pPr>
          </a:lstStyle>
          <a:p>
            <a:endParaRPr lang="en-UZ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4791E-5C2D-05F7-7815-AE0E39BA9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388" y="1580745"/>
            <a:ext cx="7867841" cy="8461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marL="0" marR="0" lvl="0" indent="0" algn="l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6964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CEF7BF-5BDE-8E62-534D-F49978DA8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091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048E6-9648-7D23-4F6A-972290F836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91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2B4AD44-066F-B3FB-0920-1B34C2B8DD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63655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FC28948-6A09-90B2-311E-F69B86F2C6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3655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F6DD5D0-74CF-AAB7-33F9-F712C8B0282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2002" y="1711315"/>
            <a:ext cx="1800000" cy="5146685"/>
          </a:xfrm>
        </p:spPr>
        <p:txBody>
          <a:bodyPr/>
          <a:lstStyle/>
          <a:p>
            <a:endParaRPr lang="en-UZ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733980-62BC-E577-31FD-E6DB1A1918F1}"/>
              </a:ext>
            </a:extLst>
          </p:cNvPr>
          <p:cNvSpPr/>
          <p:nvPr userDrawn="1"/>
        </p:nvSpPr>
        <p:spPr>
          <a:xfrm>
            <a:off x="1157234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0BB3D-94E4-3141-F812-FA2B5313EF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57234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F01C872-00F4-50B2-8CA5-917B0645BB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8035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116344-FE97-1FDB-2637-B3EA944E742C}"/>
              </a:ext>
            </a:extLst>
          </p:cNvPr>
          <p:cNvSpPr/>
          <p:nvPr userDrawn="1"/>
        </p:nvSpPr>
        <p:spPr>
          <a:xfrm>
            <a:off x="6800798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B8245CA-6DF2-144E-8887-FEBF0C0F95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00798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8579A99-016E-7EC1-C8A9-9CC3DBA4F4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21598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976292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CEF7BF-5BDE-8E62-534D-F49978DA8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091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048E6-9648-7D23-4F6A-972290F836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91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2B4AD44-066F-B3FB-0920-1B34C2B8DD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63655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FC28948-6A09-90B2-311E-F69B86F2C6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3655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733980-62BC-E577-31FD-E6DB1A1918F1}"/>
              </a:ext>
            </a:extLst>
          </p:cNvPr>
          <p:cNvSpPr/>
          <p:nvPr userDrawn="1"/>
        </p:nvSpPr>
        <p:spPr>
          <a:xfrm>
            <a:off x="1157234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0BB3D-94E4-3141-F812-FA2B5313EF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57234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F01C872-00F4-50B2-8CA5-917B0645BB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8035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116344-FE97-1FDB-2637-B3EA944E742C}"/>
              </a:ext>
            </a:extLst>
          </p:cNvPr>
          <p:cNvSpPr/>
          <p:nvPr userDrawn="1"/>
        </p:nvSpPr>
        <p:spPr>
          <a:xfrm>
            <a:off x="6800798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B8245CA-6DF2-144E-8887-FEBF0C0F95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00798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8579A99-016E-7EC1-C8A9-9CC3DBA4F4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21598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162F774-A6FB-1B55-2359-887EAC6FD5A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56746" y="3939476"/>
            <a:ext cx="2060257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863A07-BAE4-0605-C236-504D2E4FC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56746" y="3535556"/>
            <a:ext cx="2060257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07218F-AE28-4184-69E2-DC195279F072}"/>
              </a:ext>
            </a:extLst>
          </p:cNvPr>
          <p:cNvSpPr/>
          <p:nvPr userDrawn="1"/>
        </p:nvSpPr>
        <p:spPr>
          <a:xfrm>
            <a:off x="3993889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D461EAF-A8B3-07EA-40D1-3B2C41D9971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93889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D01ED4A-6B95-531E-599C-2B0FDB67CD3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14689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40074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FCEF7BF-5BDE-8E62-534D-F49978DA82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263" y="3939476"/>
            <a:ext cx="1808163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048E6-9648-7D23-4F6A-972290F836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9263" y="3535556"/>
            <a:ext cx="1808163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733980-62BC-E577-31FD-E6DB1A1918F1}"/>
              </a:ext>
            </a:extLst>
          </p:cNvPr>
          <p:cNvSpPr/>
          <p:nvPr userDrawn="1"/>
        </p:nvSpPr>
        <p:spPr>
          <a:xfrm>
            <a:off x="760360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40BB3D-94E4-3141-F812-FA2B5313EF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360" y="1789592"/>
            <a:ext cx="1185969" cy="1581292"/>
          </a:xfrm>
          <a:prstGeom prst="arc">
            <a:avLst>
              <a:gd name="adj1" fmla="val 16200000"/>
              <a:gd name="adj2" fmla="val 2692824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F01C872-00F4-50B2-8CA5-917B0645BB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1159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4FE029-7CD7-9255-1267-D7B27E9272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0373" y="3939476"/>
            <a:ext cx="1808163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6BAF25-84ED-E1A7-940E-2E3FC707CC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0373" y="3535556"/>
            <a:ext cx="1808163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8B982C-10BC-2E64-7045-87660A6D4AD7}"/>
              </a:ext>
            </a:extLst>
          </p:cNvPr>
          <p:cNvSpPr/>
          <p:nvPr userDrawn="1"/>
        </p:nvSpPr>
        <p:spPr>
          <a:xfrm>
            <a:off x="2871470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A6DDF2A-09B9-38FA-BA74-F86D1A1A31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871470" y="1789592"/>
            <a:ext cx="1185969" cy="1581292"/>
          </a:xfrm>
          <a:prstGeom prst="arc">
            <a:avLst>
              <a:gd name="adj1" fmla="val 16200000"/>
              <a:gd name="adj2" fmla="val 10464074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16F275A-EF44-7E75-2A25-82BF95529C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992270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5B72D90-DC25-0463-4B13-99EC1C89FF6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71484" y="3939476"/>
            <a:ext cx="1808163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5E95D4F-5B24-55B9-9D08-BE92A4F97D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1484" y="3535556"/>
            <a:ext cx="1808163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76C846C-A9BA-DF4C-CA41-747879368C73}"/>
              </a:ext>
            </a:extLst>
          </p:cNvPr>
          <p:cNvSpPr/>
          <p:nvPr userDrawn="1"/>
        </p:nvSpPr>
        <p:spPr>
          <a:xfrm>
            <a:off x="4982581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C803BA4-F705-8724-6FF4-D65A322575E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82581" y="1789592"/>
            <a:ext cx="1185969" cy="1581292"/>
          </a:xfrm>
          <a:prstGeom prst="arc">
            <a:avLst>
              <a:gd name="adj1" fmla="val 16200000"/>
              <a:gd name="adj2" fmla="val 14005237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80D6167-C21A-C555-BA54-31FD28F4BDC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3380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B2D5247-5BBE-A4FC-BF79-FDB17DD748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782594" y="3939476"/>
            <a:ext cx="1808163" cy="233432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6B4D810-41EF-8C67-7FCF-93F3CE43FA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82594" y="3535556"/>
            <a:ext cx="1808163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ECCCD7-EBDF-A863-CD23-F3DAB5D9306D}"/>
              </a:ext>
            </a:extLst>
          </p:cNvPr>
          <p:cNvSpPr/>
          <p:nvPr userDrawn="1"/>
        </p:nvSpPr>
        <p:spPr>
          <a:xfrm>
            <a:off x="7093691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8DC3989-3D21-3AF9-A556-3422150BE70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93691" y="1789592"/>
            <a:ext cx="1185969" cy="1581292"/>
          </a:xfrm>
          <a:prstGeom prst="arc">
            <a:avLst>
              <a:gd name="adj1" fmla="val 16200000"/>
              <a:gd name="adj2" fmla="val 1963575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C02AA878-71DA-6E58-9211-C909D3380D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14490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535532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F0E4F90-3DBB-812E-9DDA-CF3270CD706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49262" y="1684338"/>
            <a:ext cx="4122739" cy="4589462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84E95D3-2824-B5BC-6C5B-129117E162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27008" y="2343998"/>
            <a:ext cx="3590222" cy="39298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056BDF4-B8EC-E5EC-B40B-EDA0235312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27008" y="1684338"/>
            <a:ext cx="3590222" cy="62534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257180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F0E4F90-3DBB-812E-9DDA-CF3270CD706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194491" y="1684338"/>
            <a:ext cx="4122739" cy="4589462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98DEADD-CD43-6F52-71F8-23E079E2976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49261" y="2343998"/>
            <a:ext cx="3590222" cy="39298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114CADB-0157-1981-4638-C51FE1BA536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9261" y="1684338"/>
            <a:ext cx="3590222" cy="62534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593932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8118FB-1A8E-A9E5-5B2F-3B986FD69E93}"/>
              </a:ext>
            </a:extLst>
          </p:cNvPr>
          <p:cNvCxnSpPr>
            <a:cxnSpLocks/>
          </p:cNvCxnSpPr>
          <p:nvPr userDrawn="1"/>
        </p:nvCxnSpPr>
        <p:spPr>
          <a:xfrm>
            <a:off x="440532" y="3908782"/>
            <a:ext cx="844057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1062" y="3686645"/>
            <a:ext cx="1440147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1062" y="4916153"/>
            <a:ext cx="249650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1062" y="4238551"/>
            <a:ext cx="249650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D3D8BF67-4747-1427-640D-72AB1B7600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82578" y="3686645"/>
            <a:ext cx="1440147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4CC1F2-2050-D1E9-A6B3-5315DCC8533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84318" y="2343998"/>
            <a:ext cx="249650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3EBDA7ED-7F68-ACA2-70A8-83C36B99F12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4318" y="1666396"/>
            <a:ext cx="249650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916D14CC-A00F-677A-9AEC-9FCF12084F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84094" y="3686645"/>
            <a:ext cx="1440147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7ECB2B9-C198-4F4A-4D80-D3929D6AFF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7574" y="4916153"/>
            <a:ext cx="249650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43587C9-E8FC-986E-E624-AFF3B038C7F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7574" y="4238551"/>
            <a:ext cx="249650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1821095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8118FB-1A8E-A9E5-5B2F-3B986FD69E93}"/>
              </a:ext>
            </a:extLst>
          </p:cNvPr>
          <p:cNvCxnSpPr>
            <a:cxnSpLocks/>
          </p:cNvCxnSpPr>
          <p:nvPr userDrawn="1"/>
        </p:nvCxnSpPr>
        <p:spPr>
          <a:xfrm>
            <a:off x="440532" y="3908782"/>
            <a:ext cx="844057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1062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1062" y="4916153"/>
            <a:ext cx="173207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1062" y="4238551"/>
            <a:ext cx="173207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D3D8BF67-4747-1427-640D-72AB1B7600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77568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E4CC1F2-2050-D1E9-A6B3-5315DCC8533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7567" y="2343998"/>
            <a:ext cx="173207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3EBDA7ED-7F68-ACA2-70A8-83C36B99F12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77567" y="1666396"/>
            <a:ext cx="173207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916D14CC-A00F-677A-9AEC-9FCF12084F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74074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7ECB2B9-C198-4F4A-4D80-D3929D6AFF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7553" y="4916153"/>
            <a:ext cx="173207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43587C9-E8FC-986E-E624-AFF3B038C7F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77553" y="4238551"/>
            <a:ext cx="173207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D83A1A4B-CC72-A628-3554-98281CA822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70580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876ED48-7273-33B6-8061-085A75175A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870579" y="2343998"/>
            <a:ext cx="1732073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93DE216C-79DC-AA12-A45F-E857C40709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870579" y="1666396"/>
            <a:ext cx="173207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5446548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8118FB-1A8E-A9E5-5B2F-3B986FD69E93}"/>
              </a:ext>
            </a:extLst>
          </p:cNvPr>
          <p:cNvCxnSpPr>
            <a:cxnSpLocks/>
          </p:cNvCxnSpPr>
          <p:nvPr userDrawn="1"/>
        </p:nvCxnSpPr>
        <p:spPr>
          <a:xfrm>
            <a:off x="440532" y="3908782"/>
            <a:ext cx="844057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3887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3887" y="4916153"/>
            <a:ext cx="150780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887" y="4238551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4E96895-7DF8-A302-AE9D-A41B2950A8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39744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B5ECC78-3D0B-8F28-ADB8-A6F8A8E3AC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39744" y="2338327"/>
            <a:ext cx="150780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F39E01E-E59C-1455-FFB0-BEE5206EAF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39744" y="1660724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A68FBDD-2EF6-F3C8-7EFC-0FC4A29590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55601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8F5672C-C63C-FC84-5F7D-AC97DE32B65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55601" y="4916153"/>
            <a:ext cx="150780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8C9B05A-C7FD-3970-F0B2-D24E0F48C2E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55601" y="4238551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0B3089B-4547-E9D0-DA20-E5636CCCF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71458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D807E12-201D-0268-EB3F-D7CF455CAB4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471458" y="2338327"/>
            <a:ext cx="1507808" cy="123501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9DCEE70-D5A4-BECE-40B3-40501159876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71458" y="1660724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26E0747-8B11-FE54-1A33-E18FE086D7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87315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457E5EC-6D1B-63CF-FCD9-BBB65B5F1DB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087315" y="4916153"/>
            <a:ext cx="150780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F032212-E93D-714F-2DDA-CFD42B1038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87315" y="4238551"/>
            <a:ext cx="150780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058184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8118FB-1A8E-A9E5-5B2F-3B986FD69E93}"/>
              </a:ext>
            </a:extLst>
          </p:cNvPr>
          <p:cNvCxnSpPr>
            <a:cxnSpLocks/>
          </p:cNvCxnSpPr>
          <p:nvPr userDrawn="1"/>
        </p:nvCxnSpPr>
        <p:spPr>
          <a:xfrm>
            <a:off x="440532" y="3908782"/>
            <a:ext cx="844057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3887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3887" y="4916153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887" y="4238551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DA26576-B202-6AC2-9689-3EEABBDA14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57721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0D16EF9-8384-1055-C127-7048AB24E7C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57721" y="2345947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667C0E7-16E2-C01E-CE7D-3D9E1019A0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57721" y="1668344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02BF6FD-1D76-D725-4261-D40532DBA7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91555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7227A46-16C5-1326-5B31-2B84E5328E8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291555" y="4916153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3639672-608F-3F1A-68F6-01F77222DD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91555" y="4238551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E4E39ABD-6E62-976C-5203-1165ABE66F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25389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8280A1EC-6003-A331-3875-30DFB8D233A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625389" y="2345947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4F7C0C8B-5027-4437-6973-6BFD593814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25389" y="1668344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935EC69B-AB43-D625-5F8C-2DE4912AD65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59222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370718D-618B-8F27-E26D-5DD670AF22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59222" y="4916153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D5B4730C-34A2-B28A-50C5-91B8FB86784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9222" y="4238551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2CA75D45-2622-1360-594F-3DCE9F2F9FD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93055" y="3686645"/>
            <a:ext cx="999173" cy="44427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bg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B236297-95CD-85FB-4A94-A39A5F426A7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293055" y="2345947"/>
            <a:ext cx="1302068" cy="123501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17F46EE3-52E0-F13E-5A0F-12B9217EB1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93055" y="1668344"/>
            <a:ext cx="1302068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21170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D507-8E57-47CB-A624-CF8F1A3BA86A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96058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0532" y="2415646"/>
            <a:ext cx="2664249" cy="942335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0532" y="1738044"/>
            <a:ext cx="2664249" cy="64328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A0294A3-50D0-D364-A0B0-D52FD4EFFA07}"/>
              </a:ext>
            </a:extLst>
          </p:cNvPr>
          <p:cNvGrpSpPr/>
          <p:nvPr userDrawn="1"/>
        </p:nvGrpSpPr>
        <p:grpSpPr>
          <a:xfrm>
            <a:off x="3043562" y="3357980"/>
            <a:ext cx="2942576" cy="1307812"/>
            <a:chOff x="4134283" y="2771991"/>
            <a:chExt cx="3923434" cy="130781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14BC7E9-C609-0806-9B5E-C9CC94346E1E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2E0450EB-66B2-DC14-F393-BD8A7A0A9157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DD0AB41B-2216-D3DF-637B-CBCFC365A0AA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DCD6E663-ED5D-FD5F-AAFF-9F5D89A0B56B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CA30F10-A9B6-4CC6-7BCA-91A948862A01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0FEC80B5-0AC6-5468-8EEE-9CC67824A202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101E0C2-EB44-0B83-7434-2E13B56CA1E8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02170D4F-0263-7D5D-C7F0-967EDA90CB75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</p:grp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86C86BBE-B22B-6127-A31E-1B7A6E7A02B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24918" y="2415646"/>
            <a:ext cx="2670203" cy="94233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B8597EDD-EFB7-E769-7E3F-A93C47B4CA0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24918" y="1738044"/>
            <a:ext cx="2670203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03A2CA72-0A69-6D1D-78DD-C3C5E93171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00287" y="5360049"/>
            <a:ext cx="4443414" cy="64328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581241C4-DC6C-24FB-8F09-8AFF83CC0F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00287" y="4889799"/>
            <a:ext cx="4443414" cy="43593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C50C57DB-A85B-86C2-041A-8F82ED06CD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76917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57E1EEBA-9787-CC5F-4309-B20539697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57775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85703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20315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15F961B-67C8-92B6-1667-5E989350E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8066" y="3925457"/>
            <a:ext cx="2047875" cy="832208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0245317-5EE6-BFFC-1AF7-10F3DE4790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066" y="3247855"/>
            <a:ext cx="2047875" cy="64328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C50C57DB-A85B-86C2-041A-8F82ED06CDD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3601173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B3932ED-7DFC-8F1A-71CD-7B2944DAE2D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582031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D58660-4CED-9B75-DF3A-8E784583BDBA}"/>
              </a:ext>
            </a:extLst>
          </p:cNvPr>
          <p:cNvGrpSpPr/>
          <p:nvPr userDrawn="1"/>
        </p:nvGrpSpPr>
        <p:grpSpPr>
          <a:xfrm>
            <a:off x="2567819" y="3357980"/>
            <a:ext cx="3923433" cy="1307812"/>
            <a:chOff x="4134283" y="3357980"/>
            <a:chExt cx="5231244" cy="13078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6C29C9-1DC4-93E8-6286-D3BAABE2BA82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11" name="Arc 47">
                <a:extLst>
                  <a:ext uri="{FF2B5EF4-FFF2-40B4-BE49-F238E27FC236}">
                    <a16:creationId xmlns:a16="http://schemas.microsoft.com/office/drawing/2014/main" id="{4DFCAD89-E639-B4AC-2D2E-780EBC33946B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" name="Arc 48">
                <a:extLst>
                  <a:ext uri="{FF2B5EF4-FFF2-40B4-BE49-F238E27FC236}">
                    <a16:creationId xmlns:a16="http://schemas.microsoft.com/office/drawing/2014/main" id="{47B1ADBE-455A-963E-1C2E-7F6C24DAA7AB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14BC7E9-C609-0806-9B5E-C9CC94346E1E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2E0450EB-66B2-DC14-F393-BD8A7A0A9157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DD0AB41B-2216-D3DF-637B-CBCFC365A0AA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CA30F10-A9B6-4CC6-7BCA-91A948862A01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0FEC80B5-0AC6-5468-8EEE-9CC67824A202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101E0C2-EB44-0B83-7434-2E13B56CA1E8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F27569-90D2-D3B0-E172-F3393CEA159C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78D106D0-F083-A044-5D3E-99D03C0C04A3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0E88438E-4324-590F-143C-8F2AF64D60A4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DCF427D-CCD6-828C-2DB4-669BCE8B561D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562889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12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BE2AA73-FE32-2E96-C786-6F5F62D49AC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613131" y="3925457"/>
            <a:ext cx="1939527" cy="8322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F1E8BBE-0517-4DB5-4F7E-DA0E822124F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613131" y="3247855"/>
            <a:ext cx="1939527" cy="64328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AEB787C-A2EA-C726-133A-259B1A3EC5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893271" y="5453522"/>
            <a:ext cx="2308340" cy="83220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E885A0A-11D5-2701-45CF-67730EF8032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3271" y="4775920"/>
            <a:ext cx="2308340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EE37933-C74B-39A0-1A65-1390CDD39AD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95431" y="2415646"/>
            <a:ext cx="2308340" cy="83220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D529DE7-717B-5B8A-375A-4A4217E2111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95431" y="1738044"/>
            <a:ext cx="2308340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88351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15200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C50C57DB-A85B-86C2-041A-8F82ED06CDD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3096058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B3932ED-7DFC-8F1A-71CD-7B2944DAE2D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076917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DCF427D-CCD6-828C-2DB4-669BCE8B561D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5057775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CAFB0B1-1EF4-B799-4BD1-0823AEB6E46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38633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25C3D8-A158-9B36-F7C2-010D21D87B2A}"/>
              </a:ext>
            </a:extLst>
          </p:cNvPr>
          <p:cNvGrpSpPr/>
          <p:nvPr userDrawn="1"/>
        </p:nvGrpSpPr>
        <p:grpSpPr>
          <a:xfrm>
            <a:off x="2062705" y="3357980"/>
            <a:ext cx="4904291" cy="1307812"/>
            <a:chOff x="3480378" y="3357980"/>
            <a:chExt cx="6539055" cy="1307812"/>
          </a:xfrm>
        </p:grpSpPr>
        <p:sp>
          <p:nvSpPr>
            <p:cNvPr id="21" name="Arc 47">
              <a:extLst>
                <a:ext uri="{FF2B5EF4-FFF2-40B4-BE49-F238E27FC236}">
                  <a16:creationId xmlns:a16="http://schemas.microsoft.com/office/drawing/2014/main" id="{FF13ACB4-5EAC-6E24-4772-3CC881898752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" name="Arc 47">
              <a:extLst>
                <a:ext uri="{FF2B5EF4-FFF2-40B4-BE49-F238E27FC236}">
                  <a16:creationId xmlns:a16="http://schemas.microsoft.com/office/drawing/2014/main" id="{4DFCAD89-E639-B4AC-2D2E-780EBC33946B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" name="Arc 48">
              <a:extLst>
                <a:ext uri="{FF2B5EF4-FFF2-40B4-BE49-F238E27FC236}">
                  <a16:creationId xmlns:a16="http://schemas.microsoft.com/office/drawing/2014/main" id="{47B1ADBE-455A-963E-1C2E-7F6C24DAA7AB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E0450EB-66B2-DC14-F393-BD8A7A0A9157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D0AB41B-2216-D3DF-637B-CBCFC365A0AA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0FEC80B5-0AC6-5468-8EEE-9CC67824A202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4101E0C2-EB44-0B83-7434-2E13B56CA1E8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8D106D0-F083-A044-5D3E-99D03C0C04A3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0E88438E-4324-590F-143C-8F2AF64D60A4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933DD6D-7612-2211-9F85-2788C511AC3F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C80C2D5-FBC0-7694-D92B-796EAC59D25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80136" y="2381498"/>
            <a:ext cx="1545995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D9FC636E-821A-9F7D-C08A-511A6BA285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80136" y="1703894"/>
            <a:ext cx="1545995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8A1D0B3-26E4-3001-57ED-EC984A5B03A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741853" y="2381498"/>
            <a:ext cx="1545995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F0020E0-506A-75A6-1201-AD6F6EF571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741853" y="1703894"/>
            <a:ext cx="1545995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B02848F-53B4-F2FA-FC8A-E17300CE556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703569" y="2381498"/>
            <a:ext cx="1545995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0F51AAA0-5B8F-462D-472E-7118D99CAE4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03569" y="1703894"/>
            <a:ext cx="1545995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650EE1F-926B-F03A-FD76-864F6578C2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760344" y="5455256"/>
            <a:ext cx="1545995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5886628-E69F-EA44-6727-D3B44CEF1FA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760344" y="4777653"/>
            <a:ext cx="1545995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2C2018F-11EE-504E-FB05-4A3F7F1B35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723363" y="5455256"/>
            <a:ext cx="1545995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F9AE6F-F3CC-00A2-7E50-0B576D2D03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723363" y="4777653"/>
            <a:ext cx="1545995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23295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1596524-C63D-A1E8-4A0B-8CBD7E2FD6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31915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C50C57DB-A85B-86C2-041A-8F82ED06CDD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2612773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B3932ED-7DFC-8F1A-71CD-7B2944DAE2D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593632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DCF427D-CCD6-828C-2DB4-669BCE8B561D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574490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CAFB0B1-1EF4-B799-4BD1-0823AEB6E46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55348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C80C2D5-FBC0-7694-D92B-796EAC59D258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1263623" y="2381498"/>
            <a:ext cx="1612452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D9FC636E-821A-9F7D-C08A-511A6BA2850B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263623" y="1703894"/>
            <a:ext cx="1612452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8A1D0B3-26E4-3001-57ED-EC984A5B03A0}"/>
              </a:ext>
            </a:extLst>
          </p:cNvPr>
          <p:cNvSpPr>
            <a:spLocks noGrp="1"/>
          </p:cNvSpPr>
          <p:nvPr userDrawn="1">
            <p:ph type="body" sz="quarter" idx="40"/>
          </p:nvPr>
        </p:nvSpPr>
        <p:spPr>
          <a:xfrm>
            <a:off x="3225339" y="2381498"/>
            <a:ext cx="1612452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F0020E0-506A-75A6-1201-AD6F6EF5717E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3225339" y="1703894"/>
            <a:ext cx="1612452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B02848F-53B4-F2FA-FC8A-E17300CE5569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>
          <a:xfrm>
            <a:off x="5187055" y="2381498"/>
            <a:ext cx="1612452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0F51AAA0-5B8F-462D-472E-7118D99CAE4A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5187055" y="1703894"/>
            <a:ext cx="1612452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650EE1F-926B-F03A-FD76-864F6578C2B4}"/>
              </a:ext>
            </a:extLst>
          </p:cNvPr>
          <p:cNvSpPr>
            <a:spLocks noGrp="1"/>
          </p:cNvSpPr>
          <p:nvPr userDrawn="1">
            <p:ph type="body" sz="quarter" idx="44"/>
          </p:nvPr>
        </p:nvSpPr>
        <p:spPr>
          <a:xfrm>
            <a:off x="2243831" y="5455256"/>
            <a:ext cx="1612452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5886628-E69F-EA44-6727-D3B44CEF1FAD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2243831" y="4777653"/>
            <a:ext cx="1612452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2C2018F-11EE-504E-FB05-4A3F7F1B3543}"/>
              </a:ext>
            </a:extLst>
          </p:cNvPr>
          <p:cNvSpPr>
            <a:spLocks noGrp="1"/>
          </p:cNvSpPr>
          <p:nvPr userDrawn="1">
            <p:ph type="body" sz="quarter" idx="46"/>
          </p:nvPr>
        </p:nvSpPr>
        <p:spPr>
          <a:xfrm>
            <a:off x="4206850" y="5455256"/>
            <a:ext cx="1612452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F9AE6F-F3CC-00A2-7E50-0B576D2D0331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4206850" y="4777653"/>
            <a:ext cx="1612452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CE35E0-2B49-B13B-6324-7B39107ADB6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36206" y="3789749"/>
            <a:ext cx="875867" cy="44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00000"/>
              </a:lnSpc>
              <a:spcBef>
                <a:spcPts val="0"/>
              </a:spcBef>
              <a:defRPr lang="en-US" sz="975" b="1" dirty="0">
                <a:solidFill>
                  <a:schemeClr val="accent1"/>
                </a:solidFill>
              </a:defRPr>
            </a:lvl1pPr>
          </a:lstStyle>
          <a:p>
            <a:pPr lvl="0" algn="ctr" defTabSz="685800"/>
            <a:r>
              <a:rPr lang="en-US" dirty="0"/>
              <a:t>Text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6BAD6B-7A61-1403-4E7B-249085C402F5}"/>
              </a:ext>
            </a:extLst>
          </p:cNvPr>
          <p:cNvGrpSpPr/>
          <p:nvPr userDrawn="1"/>
        </p:nvGrpSpPr>
        <p:grpSpPr>
          <a:xfrm>
            <a:off x="1579419" y="3357980"/>
            <a:ext cx="5885150" cy="1307812"/>
            <a:chOff x="2105892" y="3357980"/>
            <a:chExt cx="7846866" cy="1307812"/>
          </a:xfrm>
        </p:grpSpPr>
        <p:sp>
          <p:nvSpPr>
            <p:cNvPr id="8" name="Arc 48">
              <a:extLst>
                <a:ext uri="{FF2B5EF4-FFF2-40B4-BE49-F238E27FC236}">
                  <a16:creationId xmlns:a16="http://schemas.microsoft.com/office/drawing/2014/main" id="{0B88129D-D7BA-FDEC-E960-B17B187EB65A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1" name="Arc 47">
              <a:extLst>
                <a:ext uri="{FF2B5EF4-FFF2-40B4-BE49-F238E27FC236}">
                  <a16:creationId xmlns:a16="http://schemas.microsoft.com/office/drawing/2014/main" id="{FF13ACB4-5EAC-6E24-4772-3CC881898752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" name="Arc 47">
              <a:extLst>
                <a:ext uri="{FF2B5EF4-FFF2-40B4-BE49-F238E27FC236}">
                  <a16:creationId xmlns:a16="http://schemas.microsoft.com/office/drawing/2014/main" id="{4DFCAD89-E639-B4AC-2D2E-780EBC33946B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" name="Arc 48">
              <a:extLst>
                <a:ext uri="{FF2B5EF4-FFF2-40B4-BE49-F238E27FC236}">
                  <a16:creationId xmlns:a16="http://schemas.microsoft.com/office/drawing/2014/main" id="{47B1ADBE-455A-963E-1C2E-7F6C24DAA7AB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E0450EB-66B2-DC14-F393-BD8A7A0A9157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D0AB41B-2216-D3DF-637B-CBCFC365A0AA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0FEC80B5-0AC6-5468-8EEE-9CC67824A202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4101E0C2-EB44-0B83-7434-2E13B56CA1E8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8D106D0-F083-A044-5D3E-99D03C0C04A3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0E88438E-4324-590F-143C-8F2AF64D60A4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933DD6D-7612-2211-9F85-2788C511AC3F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D8DDBD1-C1C9-128B-3560-884EFB107189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8C3B9CF-3DEB-1DB6-592C-EB811F6ED21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68566" y="5455256"/>
            <a:ext cx="1612452" cy="81635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E18F4F4-1879-89F2-51E9-25976197213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68566" y="4777653"/>
            <a:ext cx="1612452" cy="643283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 b="1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117215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583764"/>
            <a:ext cx="7867967" cy="9600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</p:spTree>
    <p:extLst>
      <p:ext uri="{BB962C8B-B14F-4D97-AF65-F5344CB8AC3E}">
        <p14:creationId xmlns:p14="http://schemas.microsoft.com/office/powerpoint/2010/main" val="28352523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D2E36-BADF-8412-F354-96F2041DC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D5FD-C837-C92F-8E5D-69F199301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589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A63C-281E-4496-B78A-2AF6A4B82BF1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1D98-53EC-4B72-A36E-E7A30910D839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BA0B-4D55-4BB7-AEE9-2D8053A6092C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2882D-56C4-45FE-BBB6-95308837802E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E4032-F862-4288-B9E2-A08E27D346AE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A7B8A4-ABCC-D9A5-163D-95AADEB96E20}"/>
              </a:ext>
            </a:extLst>
          </p:cNvPr>
          <p:cNvSpPr/>
          <p:nvPr userDrawn="1"/>
        </p:nvSpPr>
        <p:spPr>
          <a:xfrm>
            <a:off x="8686800" y="0"/>
            <a:ext cx="45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263" y="583764"/>
            <a:ext cx="7777163" cy="9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63" y="1991065"/>
            <a:ext cx="7777163" cy="4283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081620" y="2241331"/>
            <a:ext cx="3667561" cy="352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050" b="1">
                <a:solidFill>
                  <a:srgbClr val="FFFFFF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9188" y="6274237"/>
            <a:ext cx="352425" cy="447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7" b="1">
                <a:solidFill>
                  <a:srgbClr val="FFFFFF"/>
                </a:solidFill>
              </a:defRPr>
            </a:lvl1pPr>
          </a:lstStyle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grpSp>
        <p:nvGrpSpPr>
          <p:cNvPr id="15" name="Group 14" hidden="1">
            <a:extLst>
              <a:ext uri="{FF2B5EF4-FFF2-40B4-BE49-F238E27FC236}">
                <a16:creationId xmlns:a16="http://schemas.microsoft.com/office/drawing/2014/main" id="{E8A7A7DB-D06A-9E04-647C-935D72423EA4}"/>
              </a:ext>
            </a:extLst>
          </p:cNvPr>
          <p:cNvGrpSpPr/>
          <p:nvPr userDrawn="1"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grpSp>
          <p:nvGrpSpPr>
            <p:cNvPr id="13" name="Group 12" hidden="1">
              <a:extLst>
                <a:ext uri="{FF2B5EF4-FFF2-40B4-BE49-F238E27FC236}">
                  <a16:creationId xmlns:a16="http://schemas.microsoft.com/office/drawing/2014/main" id="{E8FFD08A-01F6-92AC-60C1-63A02381F986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4" name="Rectangle 3" hidden="1">
                <a:extLst>
                  <a:ext uri="{FF2B5EF4-FFF2-40B4-BE49-F238E27FC236}">
                    <a16:creationId xmlns:a16="http://schemas.microsoft.com/office/drawing/2014/main" id="{5F55D3C7-0B49-9E34-8A27-779EE266DA3C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8" name="Rectangle 7" hidden="1">
                <a:extLst>
                  <a:ext uri="{FF2B5EF4-FFF2-40B4-BE49-F238E27FC236}">
                    <a16:creationId xmlns:a16="http://schemas.microsoft.com/office/drawing/2014/main" id="{BF486BE4-FC86-7A17-A4A6-656B465283F0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9" name="Rectangle 8" hidden="1">
                <a:extLst>
                  <a:ext uri="{FF2B5EF4-FFF2-40B4-BE49-F238E27FC236}">
                    <a16:creationId xmlns:a16="http://schemas.microsoft.com/office/drawing/2014/main" id="{7E4F38FF-D653-05CD-A6EA-59CB41CAF1CD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" name="Rectangle 9" hidden="1">
                <a:extLst>
                  <a:ext uri="{FF2B5EF4-FFF2-40B4-BE49-F238E27FC236}">
                    <a16:creationId xmlns:a16="http://schemas.microsoft.com/office/drawing/2014/main" id="{9D4D2104-6519-B24C-0E03-5652129DD200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" name="Rectangle 10" hidden="1">
                <a:extLst>
                  <a:ext uri="{FF2B5EF4-FFF2-40B4-BE49-F238E27FC236}">
                    <a16:creationId xmlns:a16="http://schemas.microsoft.com/office/drawing/2014/main" id="{8C9E0EEF-D486-3DC7-11E1-5C30690FF785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" name="Rectangle 11" hidden="1">
                <a:extLst>
                  <a:ext uri="{FF2B5EF4-FFF2-40B4-BE49-F238E27FC236}">
                    <a16:creationId xmlns:a16="http://schemas.microsoft.com/office/drawing/2014/main" id="{725EB44B-C31D-7964-2966-5A8C1E79BEAD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sp>
          <p:nvSpPr>
            <p:cNvPr id="14" name="Frame 13" hidden="1">
              <a:extLst>
                <a:ext uri="{FF2B5EF4-FFF2-40B4-BE49-F238E27FC236}">
                  <a16:creationId xmlns:a16="http://schemas.microsoft.com/office/drawing/2014/main" id="{27D769FA-83D3-DE86-7B15-B224F27C25A4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1964F525-AC6D-6C87-37E3-71EC390023C9}"/>
              </a:ext>
            </a:extLst>
          </p:cNvPr>
          <p:cNvSpPr/>
          <p:nvPr userDrawn="1"/>
        </p:nvSpPr>
        <p:spPr>
          <a:xfrm>
            <a:off x="8317230" y="-1057275"/>
            <a:ext cx="27432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6701E7-DA78-11E2-1CBC-BFA01955B12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19" y="6400800"/>
            <a:ext cx="1907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77" r:id="rId2"/>
    <p:sldLayoutId id="2147483724" r:id="rId3"/>
    <p:sldLayoutId id="2147483700" r:id="rId4"/>
    <p:sldLayoutId id="2147483722" r:id="rId5"/>
    <p:sldLayoutId id="2147483723" r:id="rId6"/>
    <p:sldLayoutId id="2147483702" r:id="rId7"/>
    <p:sldLayoutId id="2147483720" r:id="rId8"/>
    <p:sldLayoutId id="2147483707" r:id="rId9"/>
    <p:sldLayoutId id="2147483725" r:id="rId10"/>
    <p:sldLayoutId id="2147483726" r:id="rId11"/>
    <p:sldLayoutId id="2147483714" r:id="rId12"/>
    <p:sldLayoutId id="2147483715" r:id="rId13"/>
    <p:sldLayoutId id="2147483713" r:id="rId14"/>
    <p:sldLayoutId id="2147483727" r:id="rId15"/>
    <p:sldLayoutId id="2147483728" r:id="rId16"/>
    <p:sldLayoutId id="2147483701" r:id="rId17"/>
    <p:sldLayoutId id="2147483679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710" r:id="rId28"/>
    <p:sldLayoutId id="2147483693" r:id="rId29"/>
    <p:sldLayoutId id="2147483697" r:id="rId30"/>
    <p:sldLayoutId id="2147483698" r:id="rId31"/>
    <p:sldLayoutId id="2147483699" r:id="rId32"/>
    <p:sldLayoutId id="2147483711" r:id="rId33"/>
    <p:sldLayoutId id="2147483712" r:id="rId34"/>
    <p:sldLayoutId id="2147483694" r:id="rId35"/>
    <p:sldLayoutId id="2147483704" r:id="rId36"/>
    <p:sldLayoutId id="2147483705" r:id="rId37"/>
    <p:sldLayoutId id="2147483706" r:id="rId38"/>
    <p:sldLayoutId id="2147483716" r:id="rId39"/>
    <p:sldLayoutId id="2147483717" r:id="rId40"/>
    <p:sldLayoutId id="2147483718" r:id="rId41"/>
    <p:sldLayoutId id="2147483719" r:id="rId42"/>
    <p:sldLayoutId id="2147483703" r:id="rId43"/>
    <p:sldLayoutId id="2147483695" r:id="rId44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8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773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pos="958" userDrawn="1">
          <p15:clr>
            <a:srgbClr val="F26B43"/>
          </p15:clr>
        </p15:guide>
        <p15:guide id="6" pos="3833" userDrawn="1">
          <p15:clr>
            <a:srgbClr val="F26B43"/>
          </p15:clr>
        </p15:guide>
        <p15:guide id="7" pos="4802" userDrawn="1">
          <p15:clr>
            <a:srgbClr val="F26B43"/>
          </p15:clr>
        </p15:guide>
        <p15:guide id="8" pos="278" userDrawn="1">
          <p15:clr>
            <a:srgbClr val="F26B43"/>
          </p15:clr>
        </p15:guide>
        <p15:guide id="9" pos="5465" userDrawn="1">
          <p15:clr>
            <a:srgbClr val="F26B43"/>
          </p15:clr>
        </p15:guide>
        <p15:guide id="10" orient="horz" pos="368" userDrawn="1">
          <p15:clr>
            <a:srgbClr val="F26B43"/>
          </p15:clr>
        </p15:guide>
        <p15:guide id="11" orient="horz" pos="3952" userDrawn="1">
          <p15:clr>
            <a:srgbClr val="F26B43"/>
          </p15:clr>
        </p15:guide>
        <p15:guide id="12" pos="541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ight Triangle 103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798" y="2075381"/>
            <a:ext cx="7103967" cy="1137111"/>
          </a:xfrm>
        </p:spPr>
        <p:txBody>
          <a:bodyPr>
            <a:normAutofit/>
          </a:bodyPr>
          <a:lstStyle/>
          <a:p>
            <a:r>
              <a:rPr lang="en-US" sz="4700" dirty="0"/>
              <a:t>Personal Budget Tracker</a:t>
            </a:r>
          </a:p>
        </p:txBody>
      </p:sp>
      <p:pic>
        <p:nvPicPr>
          <p:cNvPr id="1026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8A91D297-FD2B-8C00-1DF1-54CFC10C9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330" y="640912"/>
            <a:ext cx="5809476" cy="13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726" y="3580590"/>
            <a:ext cx="6686004" cy="18742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Capstone Project Summary</a:t>
            </a:r>
          </a:p>
          <a:p>
            <a:pPr marL="0" indent="0">
              <a:buNone/>
            </a:pPr>
            <a:r>
              <a:rPr lang="en-US" sz="2400" dirty="0"/>
              <a:t>Shady Hijazi &amp; Noor Khateeb</a:t>
            </a:r>
          </a:p>
          <a:p>
            <a:pPr marL="0" indent="0">
              <a:buNone/>
            </a:pPr>
            <a:r>
              <a:rPr lang="en-US" sz="2400" dirty="0"/>
              <a:t>Supervisor: Dr. Zeev Frenkel</a:t>
            </a:r>
          </a:p>
          <a:p>
            <a:pPr marL="0" indent="0">
              <a:buNone/>
            </a:pPr>
            <a:r>
              <a:rPr lang="en-US" sz="2400" dirty="0"/>
              <a:t>Date: 4/2/2025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05EAA-4B21-0E80-85F5-554D646F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7820" y="649860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9A1D4-070B-9D33-DAE7-B2C63CD2A24F}"/>
              </a:ext>
            </a:extLst>
          </p:cNvPr>
          <p:cNvSpPr txBox="1"/>
          <p:nvPr/>
        </p:nvSpPr>
        <p:spPr>
          <a:xfrm>
            <a:off x="367903" y="63404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800" dirty="0">
                <a:solidFill>
                  <a:schemeClr val="bg1"/>
                </a:solidFill>
              </a:rPr>
              <a:t>How are we going to test our product?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B73DA6-CEF9-4A8D-8FAA-31B15BDFE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14423"/>
              </p:ext>
            </p:extLst>
          </p:nvPr>
        </p:nvGraphicFramePr>
        <p:xfrm>
          <a:off x="127591" y="1841001"/>
          <a:ext cx="8888818" cy="437353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732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2134">
                <a:tc>
                  <a:txBody>
                    <a:bodyPr/>
                    <a:lstStyle/>
                    <a:p>
                      <a:r>
                        <a:rPr sz="1400" b="1" cap="none" spc="0" dirty="0">
                          <a:solidFill>
                            <a:schemeClr val="tx1"/>
                          </a:solidFill>
                        </a:rPr>
                        <a:t>Testing Type</a:t>
                      </a:r>
                    </a:p>
                  </a:txBody>
                  <a:tcPr marL="0" marR="63150" marT="25260" marB="18945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b="1" cap="none" spc="0" dirty="0">
                          <a:solidFill>
                            <a:schemeClr val="tx1"/>
                          </a:solidFill>
                        </a:rPr>
                        <a:t>Execution</a:t>
                      </a:r>
                    </a:p>
                  </a:txBody>
                  <a:tcPr marL="0" marR="63150" marT="25260" marB="18945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b="1" cap="none" spc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 marL="0" marR="63150" marT="25260" marB="18945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349">
                <a:tc>
                  <a:txBody>
                    <a:bodyPr/>
                    <a:lstStyle/>
                    <a:p>
                      <a:r>
                        <a:rPr sz="1400" cap="none" spc="0">
                          <a:solidFill>
                            <a:schemeClr val="tx1"/>
                          </a:solidFill>
                        </a:rPr>
                        <a:t>Code Quality &amp; Maintainability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cap="none" spc="0" dirty="0">
                          <a:solidFill>
                            <a:schemeClr val="tx1"/>
                          </a:solidFill>
                        </a:rPr>
                        <a:t>Static code analysis to detect bugs, redundant code, and inconsistencies.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cap="none" spc="0" dirty="0">
                          <a:solidFill>
                            <a:schemeClr val="tx1"/>
                          </a:solidFill>
                        </a:rPr>
                        <a:t>Improved code performance, reduced maintenance errors, enhanced readability.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349">
                <a:tc>
                  <a:txBody>
                    <a:bodyPr/>
                    <a:lstStyle/>
                    <a:p>
                      <a:r>
                        <a:rPr sz="1400" cap="none" spc="0">
                          <a:solidFill>
                            <a:schemeClr val="tx1"/>
                          </a:solidFill>
                        </a:rPr>
                        <a:t>Functional &amp; UI Testing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cap="none" spc="0">
                          <a:solidFill>
                            <a:schemeClr val="tx1"/>
                          </a:solidFill>
                        </a:rPr>
                        <a:t>Unit tests, integration tests, and end-to-end user flow testing.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cap="none" spc="0">
                          <a:solidFill>
                            <a:schemeClr val="tx1"/>
                          </a:solidFill>
                        </a:rPr>
                        <a:t>Ensuring all components work smoothly without significant UX bugs.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349">
                <a:tc>
                  <a:txBody>
                    <a:bodyPr/>
                    <a:lstStyle/>
                    <a:p>
                      <a:r>
                        <a:rPr sz="1400" cap="none" spc="0">
                          <a:solidFill>
                            <a:schemeClr val="tx1"/>
                          </a:solidFill>
                        </a:rPr>
                        <a:t>Performance Testing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cap="none" spc="0">
                          <a:solidFill>
                            <a:schemeClr val="tx1"/>
                          </a:solidFill>
                        </a:rPr>
                        <a:t>Analyzing load speed and responsiveness under high usage conditions.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cap="none" spc="0">
                          <a:solidFill>
                            <a:schemeClr val="tx1"/>
                          </a:solidFill>
                        </a:rPr>
                        <a:t>Faster response times, resource optimization, and a smoother user experience.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349">
                <a:tc>
                  <a:txBody>
                    <a:bodyPr/>
                    <a:lstStyle/>
                    <a:p>
                      <a:r>
                        <a:rPr sz="1400" cap="none" spc="0">
                          <a:solidFill>
                            <a:schemeClr val="tx1"/>
                          </a:solidFill>
                        </a:rPr>
                        <a:t>Security Testing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cap="none" spc="0">
                          <a:solidFill>
                            <a:schemeClr val="tx1"/>
                          </a:solidFill>
                        </a:rPr>
                        <a:t>Penetration testing, identifying vulnerabilities, and GDPR/CCPA compliance checks.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400" cap="none" spc="0" dirty="0">
                          <a:solidFill>
                            <a:schemeClr val="tx1"/>
                          </a:solidFill>
                        </a:rPr>
                        <a:t>Reduced security risks and enhanced user data protection.</a:t>
                      </a:r>
                    </a:p>
                  </a:txBody>
                  <a:tcPr marL="0" marR="63150" marT="25260" marB="189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616DC-AC2D-4809-FF22-D8E9C3DA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8AA13-7DCF-5B9A-32E6-66DF64F8771C}"/>
              </a:ext>
            </a:extLst>
          </p:cNvPr>
          <p:cNvSpPr txBox="1"/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800" dirty="0">
                <a:solidFill>
                  <a:schemeClr val="bg1"/>
                </a:solidFill>
              </a:rPr>
              <a:t>How are we going to test our product?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64A096-3BE6-FBEE-040F-4FCA67789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93448"/>
              </p:ext>
            </p:extLst>
          </p:nvPr>
        </p:nvGraphicFramePr>
        <p:xfrm>
          <a:off x="116958" y="1765005"/>
          <a:ext cx="8952614" cy="45932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5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534">
                <a:tc>
                  <a:txBody>
                    <a:bodyPr/>
                    <a:lstStyle/>
                    <a:p>
                      <a:r>
                        <a:rPr lang="en-US" sz="1800"/>
                        <a:t>Testing Type</a:t>
                      </a:r>
                    </a:p>
                  </a:txBody>
                  <a:tcPr marL="89186" marR="89186" marT="44592" marB="44592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Execution</a:t>
                      </a:r>
                    </a:p>
                  </a:txBody>
                  <a:tcPr marL="89186" marR="89186" marT="44592" marB="44592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Expected Results</a:t>
                      </a:r>
                    </a:p>
                  </a:txBody>
                  <a:tcPr marL="89186" marR="89186" marT="44592" marB="445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708">
                <a:tc>
                  <a:txBody>
                    <a:bodyPr/>
                    <a:lstStyle/>
                    <a:p>
                      <a:r>
                        <a:rPr lang="en-US" sz="1800" dirty="0"/>
                        <a:t>Usability &amp; UX Testing</a:t>
                      </a:r>
                    </a:p>
                  </a:txBody>
                  <a:tcPr marL="89186" marR="89186" marT="44592" marB="44592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Analyzing user experience, collecting feedback, and interface testing.</a:t>
                      </a:r>
                    </a:p>
                  </a:txBody>
                  <a:tcPr marL="89186" marR="89186" marT="44592" marB="44592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Improved navigation and enhanced user satisfaction.</a:t>
                      </a:r>
                    </a:p>
                  </a:txBody>
                  <a:tcPr marL="89186" marR="89186" marT="44592" marB="445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8315">
                <a:tc>
                  <a:txBody>
                    <a:bodyPr/>
                    <a:lstStyle/>
                    <a:p>
                      <a:r>
                        <a:rPr lang="en-US" sz="1800"/>
                        <a:t>Load &amp; Scalability Testing</a:t>
                      </a:r>
                    </a:p>
                  </a:txBody>
                  <a:tcPr marL="89186" marR="89186" marT="44592" marB="44592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Simulating simultaneous usage by thousands of users.</a:t>
                      </a:r>
                    </a:p>
                  </a:txBody>
                  <a:tcPr marL="89186" marR="89186" marT="44592" marB="44592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Ensuring system stability and resilience under high loads.</a:t>
                      </a:r>
                    </a:p>
                  </a:txBody>
                  <a:tcPr marL="89186" marR="89186" marT="44592" marB="445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708">
                <a:tc>
                  <a:txBody>
                    <a:bodyPr/>
                    <a:lstStyle/>
                    <a:p>
                      <a:r>
                        <a:rPr lang="en-US" sz="1800"/>
                        <a:t>Post-Deployment Testing</a:t>
                      </a:r>
                    </a:p>
                  </a:txBody>
                  <a:tcPr marL="89186" marR="89186" marT="44592" marB="44592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Real-time error tracking and server performance analysis.</a:t>
                      </a:r>
                    </a:p>
                  </a:txBody>
                  <a:tcPr marL="89186" marR="89186" marT="44592" marB="44592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Rapid response to app issues and ongoing performance improvements.</a:t>
                      </a:r>
                    </a:p>
                  </a:txBody>
                  <a:tcPr marL="89186" marR="89186" marT="44592" marB="445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4D93B-087A-4FEC-A8A7-C934BCDC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092A3-8540-A5C6-349B-F781ACB440D2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Expected Challenges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6E142-BC6C-11D5-2EFA-F3D2FCF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39" y="6455664"/>
            <a:ext cx="3360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BFD2F9-4FB1-11DF-7383-D94A4D82E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19321"/>
              </p:ext>
            </p:extLst>
          </p:nvPr>
        </p:nvGraphicFramePr>
        <p:xfrm>
          <a:off x="138223" y="1822347"/>
          <a:ext cx="8825023" cy="459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5470">
                <a:tc>
                  <a:txBody>
                    <a:bodyPr/>
                    <a:lstStyle/>
                    <a:p>
                      <a:r>
                        <a:rPr lang="en-US" sz="1800"/>
                        <a:t>Challenge</a:t>
                      </a:r>
                    </a:p>
                  </a:txBody>
                  <a:tcPr marL="93507" marR="93507" marT="46753" marB="4675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Description</a:t>
                      </a:r>
                    </a:p>
                  </a:txBody>
                  <a:tcPr marL="93507" marR="93507" marT="46753" marB="467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3">
                <a:tc>
                  <a:txBody>
                    <a:bodyPr/>
                    <a:lstStyle/>
                    <a:p>
                      <a:r>
                        <a:rPr lang="en-US" sz="1800"/>
                        <a:t>Ensuring Data Security</a:t>
                      </a:r>
                    </a:p>
                  </a:txBody>
                  <a:tcPr marL="93507" marR="93507" marT="46753" marB="46753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Complying with privacy standards while integrating strong security without compromising performance.</a:t>
                      </a:r>
                    </a:p>
                  </a:txBody>
                  <a:tcPr marL="93507" marR="93507" marT="46753" marB="467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018">
                <a:tc>
                  <a:txBody>
                    <a:bodyPr/>
                    <a:lstStyle/>
                    <a:p>
                      <a:r>
                        <a:rPr lang="en-US" sz="1800"/>
                        <a:t>Testing Across Different Devices</a:t>
                      </a:r>
                    </a:p>
                  </a:txBody>
                  <a:tcPr marL="93507" marR="93507" marT="46753" marB="46753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Ensuring full compatibility with various devices and screen sizes.</a:t>
                      </a:r>
                    </a:p>
                  </a:txBody>
                  <a:tcPr marL="93507" marR="93507" marT="46753" marB="467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018">
                <a:tc>
                  <a:txBody>
                    <a:bodyPr/>
                    <a:lstStyle/>
                    <a:p>
                      <a:r>
                        <a:rPr lang="en-US" sz="1800"/>
                        <a:t>Balancing Performance and Design</a:t>
                      </a:r>
                    </a:p>
                  </a:txBody>
                  <a:tcPr marL="93507" marR="93507" marT="46753" marB="46753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Enhancing UI/UX while maintaining speed and efficiency.</a:t>
                      </a:r>
                    </a:p>
                  </a:txBody>
                  <a:tcPr marL="93507" marR="93507" marT="46753" marB="467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018">
                <a:tc>
                  <a:txBody>
                    <a:bodyPr/>
                    <a:lstStyle/>
                    <a:p>
                      <a:r>
                        <a:rPr lang="en-US" sz="1800"/>
                        <a:t>Handling High Traffic Loads</a:t>
                      </a:r>
                    </a:p>
                  </a:txBody>
                  <a:tcPr marL="93507" marR="93507" marT="46753" marB="46753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Supporting intensive usage, especially during monthly financial reports.</a:t>
                      </a:r>
                    </a:p>
                  </a:txBody>
                  <a:tcPr marL="93507" marR="93507" marT="46753" marB="467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018">
                <a:tc>
                  <a:txBody>
                    <a:bodyPr/>
                    <a:lstStyle/>
                    <a:p>
                      <a:r>
                        <a:rPr lang="en-US" sz="1800"/>
                        <a:t>Collecting User Feedback &amp; Improvements</a:t>
                      </a:r>
                    </a:p>
                  </a:txBody>
                  <a:tcPr marL="93507" marR="93507" marT="46753" marB="46753"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Analyzing</a:t>
                      </a:r>
                      <a:r>
                        <a:rPr lang="en-GB" sz="1800" dirty="0"/>
                        <a:t> user responses and continuously improving the app.</a:t>
                      </a:r>
                    </a:p>
                  </a:txBody>
                  <a:tcPr marL="93507" marR="93507" marT="46753" marB="467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9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sitting at tables with computers and icons&#10;&#10;Description automatically generated">
            <a:extLst>
              <a:ext uri="{FF2B5EF4-FFF2-40B4-BE49-F238E27FC236}">
                <a16:creationId xmlns:a16="http://schemas.microsoft.com/office/drawing/2014/main" id="{91CB3EE5-9A14-0204-6825-E40A8F79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32" b="17768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49" y="377567"/>
            <a:ext cx="4164068" cy="1336081"/>
          </a:xfrm>
          <a:ln>
            <a:solidFill>
              <a:srgbClr val="00B0F0"/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System Design &amp;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0857" y="3615070"/>
            <a:ext cx="3937275" cy="2892056"/>
          </a:xfrm>
          <a:ln>
            <a:solidFill>
              <a:srgbClr val="00B0F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• Use-Case Diagram </a:t>
            </a:r>
          </a:p>
          <a:p>
            <a:pPr marL="0" indent="0">
              <a:buNone/>
            </a:pPr>
            <a:r>
              <a:rPr lang="en-GB" sz="2800" dirty="0"/>
              <a:t> User interactions</a:t>
            </a:r>
          </a:p>
          <a:p>
            <a:pPr marL="0" indent="0">
              <a:buNone/>
            </a:pPr>
            <a:r>
              <a:rPr lang="en-GB" sz="2800" b="1" dirty="0"/>
              <a:t>• Activity Diagram </a:t>
            </a:r>
          </a:p>
          <a:p>
            <a:pPr marL="0" indent="0">
              <a:buNone/>
            </a:pPr>
            <a:r>
              <a:rPr lang="en-GB" sz="2800" dirty="0"/>
              <a:t> Workflow</a:t>
            </a:r>
          </a:p>
          <a:p>
            <a:pPr marL="0" indent="0">
              <a:buNone/>
            </a:pPr>
            <a:r>
              <a:rPr lang="en-GB" sz="2800" b="1" dirty="0"/>
              <a:t>• System Architecture</a:t>
            </a:r>
          </a:p>
          <a:p>
            <a:pPr marL="0" indent="0">
              <a:buNone/>
            </a:pPr>
            <a:r>
              <a:rPr lang="en-GB" sz="2600" dirty="0"/>
              <a:t> </a:t>
            </a:r>
            <a:r>
              <a:rPr lang="en-US" sz="2600" dirty="0"/>
              <a:t>defines the structure</a:t>
            </a:r>
            <a:endParaRPr lang="en-GB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AEF1A-490F-1EAF-DF70-22BB2BA4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2636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Right Triangle 208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8E89E-277C-AA9D-E89F-CA336A23D15F}"/>
              </a:ext>
            </a:extLst>
          </p:cNvPr>
          <p:cNvSpPr txBox="1"/>
          <p:nvPr/>
        </p:nvSpPr>
        <p:spPr>
          <a:xfrm>
            <a:off x="81428" y="161428"/>
            <a:ext cx="2534181" cy="461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Use-Case Diagram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9" name="Picture 8" descr="A diagram of a budget&#10;&#10;Description automatically generated">
            <a:extLst>
              <a:ext uri="{FF2B5EF4-FFF2-40B4-BE49-F238E27FC236}">
                <a16:creationId xmlns:a16="http://schemas.microsoft.com/office/drawing/2014/main" id="{D49C4F27-D130-206A-6810-71678D3A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" y="623276"/>
            <a:ext cx="8178789" cy="5601533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3CE51-A7F8-8E2E-6DE3-F319F79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7820" y="6536267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3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300D4-AB51-CDE7-8AF0-D775583C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8496" y="323519"/>
            <a:ext cx="3242924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4BFBE-DA05-4918-D751-A7506A7B19F2}"/>
              </a:ext>
            </a:extLst>
          </p:cNvPr>
          <p:cNvSpPr txBox="1"/>
          <p:nvPr/>
        </p:nvSpPr>
        <p:spPr>
          <a:xfrm>
            <a:off x="142165" y="355417"/>
            <a:ext cx="2515977" cy="563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• Activity Diagram </a:t>
            </a: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A7A10274-ECB5-8590-8CAC-56C318F3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73" y="623275"/>
            <a:ext cx="8117447" cy="5607881"/>
          </a:xfrm>
          <a:prstGeom prst="rect">
            <a:avLst/>
          </a:prstGeom>
          <a:ln>
            <a:solidFill>
              <a:srgbClr val="7030A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222F8-A3F6-6F33-0E30-16E8213E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7820" y="6492875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C031D9-7F9E-3687-9701-E22790428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2" y="196016"/>
            <a:ext cx="8156769" cy="4588184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8BA22-13B4-41B4-BEF9-6F227A5DA726}"/>
              </a:ext>
            </a:extLst>
          </p:cNvPr>
          <p:cNvSpPr txBox="1"/>
          <p:nvPr/>
        </p:nvSpPr>
        <p:spPr>
          <a:xfrm>
            <a:off x="3872039" y="4883544"/>
            <a:ext cx="49401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System Architecture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5C97A-8504-FA54-FAE1-514FEA70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7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F83CAF-BAB8-CC5E-CBCB-D680301F5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BBB69-EF2B-AE9B-4872-96993051E766}"/>
              </a:ext>
            </a:extLst>
          </p:cNvPr>
          <p:cNvSpPr txBox="1"/>
          <p:nvPr/>
        </p:nvSpPr>
        <p:spPr>
          <a:xfrm>
            <a:off x="146565" y="10702"/>
            <a:ext cx="4496687" cy="824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• </a:t>
            </a:r>
            <a:r>
              <a:rPr lang="iw" sz="5400" b="1" dirty="0">
                <a:latin typeface="Calibri"/>
                <a:ea typeface="Calibri"/>
                <a:cs typeface="Calibri"/>
                <a:sym typeface="Calibri"/>
              </a:rPr>
              <a:t>Graphical User Interface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indent="-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Google Shape;210;p30">
            <a:extLst>
              <a:ext uri="{FF2B5EF4-FFF2-40B4-BE49-F238E27FC236}">
                <a16:creationId xmlns:a16="http://schemas.microsoft.com/office/drawing/2014/main" id="{A44214CA-D554-8597-5BAF-6277F60EFB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5761" y="2190998"/>
            <a:ext cx="3111396" cy="295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11;p30">
            <a:extLst>
              <a:ext uri="{FF2B5EF4-FFF2-40B4-BE49-F238E27FC236}">
                <a16:creationId xmlns:a16="http://schemas.microsoft.com/office/drawing/2014/main" id="{B94CF67F-D8F5-2697-CCE0-6724414D03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66" y="1828800"/>
            <a:ext cx="2687684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3;p30">
            <a:extLst>
              <a:ext uri="{FF2B5EF4-FFF2-40B4-BE49-F238E27FC236}">
                <a16:creationId xmlns:a16="http://schemas.microsoft.com/office/drawing/2014/main" id="{4CCC4563-1F7F-FA51-90A2-E40D633125AB}"/>
              </a:ext>
            </a:extLst>
          </p:cNvPr>
          <p:cNvSpPr txBox="1"/>
          <p:nvPr/>
        </p:nvSpPr>
        <p:spPr>
          <a:xfrm>
            <a:off x="992671" y="1092191"/>
            <a:ext cx="2919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w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/ Register Interface:</a:t>
            </a:r>
            <a:endParaRPr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212;p30">
            <a:extLst>
              <a:ext uri="{FF2B5EF4-FFF2-40B4-BE49-F238E27FC236}">
                <a16:creationId xmlns:a16="http://schemas.microsoft.com/office/drawing/2014/main" id="{645D01BC-32AD-283D-FC5B-7B9F1029072E}"/>
              </a:ext>
            </a:extLst>
          </p:cNvPr>
          <p:cNvSpPr txBox="1"/>
          <p:nvPr/>
        </p:nvSpPr>
        <p:spPr>
          <a:xfrm>
            <a:off x="5262910" y="1092191"/>
            <a:ext cx="2426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w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Home page interface:</a:t>
            </a:r>
            <a:endParaRPr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2ACB34-FCE5-6A1D-B841-7041814D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2210" y="6536267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9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94FA0-684D-03E9-83E6-5D743F057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5A5112-ADFD-03EB-5FDF-ADEACA9F5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AE260BB1-099D-B4EF-25A7-DB3C5D43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82420-08F1-5D64-77B7-A05F55E2B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18B91-BDE0-CF0C-B780-A05D32F541BA}"/>
              </a:ext>
            </a:extLst>
          </p:cNvPr>
          <p:cNvSpPr txBox="1"/>
          <p:nvPr/>
        </p:nvSpPr>
        <p:spPr>
          <a:xfrm>
            <a:off x="146565" y="10702"/>
            <a:ext cx="4496687" cy="824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i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Graphical User Interface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Google Shape;219;p31">
            <a:extLst>
              <a:ext uri="{FF2B5EF4-FFF2-40B4-BE49-F238E27FC236}">
                <a16:creationId xmlns:a16="http://schemas.microsoft.com/office/drawing/2014/main" id="{EB6F3D4E-74CB-EB55-AB54-10493ADC20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3159" y="1567542"/>
            <a:ext cx="2891821" cy="439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0;p31">
            <a:extLst>
              <a:ext uri="{FF2B5EF4-FFF2-40B4-BE49-F238E27FC236}">
                <a16:creationId xmlns:a16="http://schemas.microsoft.com/office/drawing/2014/main" id="{A759A74F-A9D9-672E-5CC3-7CE7A6D297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834" y="1567543"/>
            <a:ext cx="2885179" cy="4395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2;p31">
            <a:extLst>
              <a:ext uri="{FF2B5EF4-FFF2-40B4-BE49-F238E27FC236}">
                <a16:creationId xmlns:a16="http://schemas.microsoft.com/office/drawing/2014/main" id="{B4C5399F-F1BF-C3F1-36C0-05168E7DDEE6}"/>
              </a:ext>
            </a:extLst>
          </p:cNvPr>
          <p:cNvSpPr txBox="1"/>
          <p:nvPr/>
        </p:nvSpPr>
        <p:spPr>
          <a:xfrm>
            <a:off x="971580" y="985668"/>
            <a:ext cx="3143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w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 Management Interface:</a:t>
            </a:r>
            <a:endParaRPr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223;p31">
            <a:extLst>
              <a:ext uri="{FF2B5EF4-FFF2-40B4-BE49-F238E27FC236}">
                <a16:creationId xmlns:a16="http://schemas.microsoft.com/office/drawing/2014/main" id="{A62553EB-1A8F-A1C8-7DA0-68233B0627A2}"/>
              </a:ext>
            </a:extLst>
          </p:cNvPr>
          <p:cNvSpPr txBox="1"/>
          <p:nvPr/>
        </p:nvSpPr>
        <p:spPr>
          <a:xfrm>
            <a:off x="5618413" y="985668"/>
            <a:ext cx="2616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w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Goals Interface</a:t>
            </a:r>
            <a:endParaRPr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A4A3ED-D68B-DE4B-DA99-95D60F5D5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0791" y="6514571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7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F78A4-74C9-1459-D663-E215173CA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EB909D-8139-4A06-C07F-3E2D6CE56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31EBA2EE-62E2-64E6-0041-49F249A84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68D670-2385-428F-0F47-4FB178F5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11729-92E8-CC10-5987-BB88491BC192}"/>
              </a:ext>
            </a:extLst>
          </p:cNvPr>
          <p:cNvSpPr txBox="1"/>
          <p:nvPr/>
        </p:nvSpPr>
        <p:spPr>
          <a:xfrm>
            <a:off x="146565" y="10702"/>
            <a:ext cx="4496687" cy="824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i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Graphical User Interface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Google Shape;234;p32">
            <a:extLst>
              <a:ext uri="{FF2B5EF4-FFF2-40B4-BE49-F238E27FC236}">
                <a16:creationId xmlns:a16="http://schemas.microsoft.com/office/drawing/2014/main" id="{C57B8BE8-AA1B-9F8E-7F3E-22C6AEF17223}"/>
              </a:ext>
            </a:extLst>
          </p:cNvPr>
          <p:cNvSpPr txBox="1"/>
          <p:nvPr/>
        </p:nvSpPr>
        <p:spPr>
          <a:xfrm>
            <a:off x="979052" y="1102083"/>
            <a:ext cx="3664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w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 Management Interface:</a:t>
            </a:r>
            <a:endParaRPr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Google Shape;230;p32">
            <a:extLst>
              <a:ext uri="{FF2B5EF4-FFF2-40B4-BE49-F238E27FC236}">
                <a16:creationId xmlns:a16="http://schemas.microsoft.com/office/drawing/2014/main" id="{3A351AF4-7350-D7E3-96F3-875BC36F9F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2224" y="1638796"/>
            <a:ext cx="2637498" cy="4441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3;p32">
            <a:extLst>
              <a:ext uri="{FF2B5EF4-FFF2-40B4-BE49-F238E27FC236}">
                <a16:creationId xmlns:a16="http://schemas.microsoft.com/office/drawing/2014/main" id="{6D5308CC-83A7-68A2-866A-42F67DECD6FF}"/>
              </a:ext>
            </a:extLst>
          </p:cNvPr>
          <p:cNvSpPr txBox="1"/>
          <p:nvPr/>
        </p:nvSpPr>
        <p:spPr>
          <a:xfrm>
            <a:off x="5496058" y="1118883"/>
            <a:ext cx="29640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w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 Interface:</a:t>
            </a:r>
            <a:endParaRPr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" name="Google Shape;231;p32">
            <a:extLst>
              <a:ext uri="{FF2B5EF4-FFF2-40B4-BE49-F238E27FC236}">
                <a16:creationId xmlns:a16="http://schemas.microsoft.com/office/drawing/2014/main" id="{00EAF06A-15E8-188C-2A63-B0E52F3EFE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278" y="1638796"/>
            <a:ext cx="2637497" cy="304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2;p32">
            <a:extLst>
              <a:ext uri="{FF2B5EF4-FFF2-40B4-BE49-F238E27FC236}">
                <a16:creationId xmlns:a16="http://schemas.microsoft.com/office/drawing/2014/main" id="{209BB33A-CE66-19C3-6A8D-3D54AE2281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278" y="4700688"/>
            <a:ext cx="2637497" cy="13794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4EB32-2200-5463-BFF8-44581537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464" y="6536267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8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752C6E-7EDB-E452-2E55-83016F42A1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155008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C10A3-CC68-699E-0DD4-C8486EFF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2C4001-5F16-349F-A27B-892E90031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0AC495-5159-C7B1-C6B4-A272F710C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2A01283-9DF5-4644-A381-0D128C6B6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F9FC3A-0A88-5D4B-D0F8-1DC5E29FD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40020-CEE2-ED60-58A1-9D6CC41A982E}"/>
              </a:ext>
            </a:extLst>
          </p:cNvPr>
          <p:cNvSpPr txBox="1"/>
          <p:nvPr/>
        </p:nvSpPr>
        <p:spPr>
          <a:xfrm>
            <a:off x="146565" y="10702"/>
            <a:ext cx="4496687" cy="824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i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Graphical User Interface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Google Shape;241;p33">
            <a:extLst>
              <a:ext uri="{FF2B5EF4-FFF2-40B4-BE49-F238E27FC236}">
                <a16:creationId xmlns:a16="http://schemas.microsoft.com/office/drawing/2014/main" id="{D9278D58-BF05-EF98-3FD7-95B7D3F1464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8025" y="1680359"/>
            <a:ext cx="2397091" cy="313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42;p33">
            <a:extLst>
              <a:ext uri="{FF2B5EF4-FFF2-40B4-BE49-F238E27FC236}">
                <a16:creationId xmlns:a16="http://schemas.microsoft.com/office/drawing/2014/main" id="{5D0B7A6C-1CA6-7B19-21C9-A67461C6B0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26" y="4811775"/>
            <a:ext cx="2403694" cy="11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6;p33">
            <a:extLst>
              <a:ext uri="{FF2B5EF4-FFF2-40B4-BE49-F238E27FC236}">
                <a16:creationId xmlns:a16="http://schemas.microsoft.com/office/drawing/2014/main" id="{8C8C359A-2BD7-0E50-150A-210AB7523752}"/>
              </a:ext>
            </a:extLst>
          </p:cNvPr>
          <p:cNvSpPr txBox="1"/>
          <p:nvPr/>
        </p:nvSpPr>
        <p:spPr>
          <a:xfrm>
            <a:off x="1230347" y="1079374"/>
            <a:ext cx="27399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w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 Settings Interface:</a:t>
            </a:r>
            <a:endParaRPr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" name="Google Shape;243;p33">
            <a:extLst>
              <a:ext uri="{FF2B5EF4-FFF2-40B4-BE49-F238E27FC236}">
                <a16:creationId xmlns:a16="http://schemas.microsoft.com/office/drawing/2014/main" id="{CE9F0F2C-9490-CA62-D9AB-85C69DB98B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397" y="1680359"/>
            <a:ext cx="2403694" cy="303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4;p33">
            <a:extLst>
              <a:ext uri="{FF2B5EF4-FFF2-40B4-BE49-F238E27FC236}">
                <a16:creationId xmlns:a16="http://schemas.microsoft.com/office/drawing/2014/main" id="{144E19E4-1A96-C284-931E-5E6C202CDE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398" y="4686026"/>
            <a:ext cx="2403694" cy="13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5;p33">
            <a:extLst>
              <a:ext uri="{FF2B5EF4-FFF2-40B4-BE49-F238E27FC236}">
                <a16:creationId xmlns:a16="http://schemas.microsoft.com/office/drawing/2014/main" id="{6AB20B30-8792-D622-52E1-E1A66F0629D7}"/>
              </a:ext>
            </a:extLst>
          </p:cNvPr>
          <p:cNvSpPr txBox="1"/>
          <p:nvPr/>
        </p:nvSpPr>
        <p:spPr>
          <a:xfrm>
            <a:off x="5493397" y="1090624"/>
            <a:ext cx="3020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w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&amp; Support Interface:</a:t>
            </a:r>
            <a:endParaRPr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C6458D-EEE7-60AD-A5CB-2C6BBCE0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7820" y="6538912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7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341" y="148857"/>
            <a:ext cx="3630007" cy="18073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Expected Achievements &amp; Success Criteria</a:t>
            </a:r>
          </a:p>
        </p:txBody>
      </p:sp>
      <p:pic>
        <p:nvPicPr>
          <p:cNvPr id="5" name="Picture 4" descr="A group of people standing on a mountain&#10;&#10;Description automatically generated">
            <a:extLst>
              <a:ext uri="{FF2B5EF4-FFF2-40B4-BE49-F238E27FC236}">
                <a16:creationId xmlns:a16="http://schemas.microsoft.com/office/drawing/2014/main" id="{0E8FC4FC-2BAF-57E5-60DB-543D97C95B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72" r="45116" b="1"/>
          <a:stretch/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BF695315-0571-D060-04AB-7612E072EE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85341" y="2333296"/>
          <a:ext cx="4003478" cy="4375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C98EA-2B17-1A65-53BA-DB542448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r>
              <a:rPr lang="en-US" sz="4900"/>
              <a:t>Conclusion &amp; Future 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F0B4DE-7D39-C615-7DB8-51B3D26207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79030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5D15F-2FBE-3A1B-3480-4E571F88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white rectangular sign with blue text&#10;&#10;Description automatically generated">
            <a:extLst>
              <a:ext uri="{FF2B5EF4-FFF2-40B4-BE49-F238E27FC236}">
                <a16:creationId xmlns:a16="http://schemas.microsoft.com/office/drawing/2014/main" id="{49BBE5C7-8DF7-579C-A60C-57097E06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35" r="1" b="15226"/>
          <a:stretch/>
        </p:blipFill>
        <p:spPr>
          <a:xfrm>
            <a:off x="469942" y="317578"/>
            <a:ext cx="8138333" cy="350843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26795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9997" y="4414081"/>
            <a:ext cx="4915774" cy="2129599"/>
          </a:xfrm>
          <a:noFill/>
        </p:spPr>
        <p:txBody>
          <a:bodyPr anchor="t"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Thank You! 🙌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Any Questions? 🎤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7DCB0-98C7-73E0-18E7-F825B53E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climbing up a stair with a target on top&#10;&#10;Description automatically generated">
            <a:extLst>
              <a:ext uri="{FF2B5EF4-FFF2-40B4-BE49-F238E27FC236}">
                <a16:creationId xmlns:a16="http://schemas.microsoft.com/office/drawing/2014/main" id="{15C2DE6C-0B8A-8B9A-36E5-982FFEAD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291" t="9091" r="2252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333BD-A58D-68B6-874F-C3B91E0312C7}"/>
              </a:ext>
            </a:extLst>
          </p:cNvPr>
          <p:cNvSpPr txBox="1"/>
          <p:nvPr/>
        </p:nvSpPr>
        <p:spPr>
          <a:xfrm>
            <a:off x="414689" y="250036"/>
            <a:ext cx="8515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Personal Budget Tracker Main Goals</a:t>
            </a:r>
          </a:p>
        </p:txBody>
      </p:sp>
      <p:graphicFrame>
        <p:nvGraphicFramePr>
          <p:cNvPr id="14" name="TextBox 4">
            <a:extLst>
              <a:ext uri="{FF2B5EF4-FFF2-40B4-BE49-F238E27FC236}">
                <a16:creationId xmlns:a16="http://schemas.microsoft.com/office/drawing/2014/main" id="{95E2F1DB-4A09-2575-A8F9-D5E1A7072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00454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3C3D9-DB40-7009-FF5E-065664FA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2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60" y="525982"/>
            <a:ext cx="3212237" cy="1200361"/>
          </a:xfrm>
        </p:spPr>
        <p:txBody>
          <a:bodyPr anchor="b">
            <a:normAutofit/>
          </a:bodyPr>
          <a:lstStyle/>
          <a:p>
            <a:r>
              <a:rPr lang="en-US" sz="3100"/>
              <a:t>Background &amp; Related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7227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675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le of calculators and credit cards&#10;&#10;Description automatically generated">
            <a:extLst>
              <a:ext uri="{FF2B5EF4-FFF2-40B4-BE49-F238E27FC236}">
                <a16:creationId xmlns:a16="http://schemas.microsoft.com/office/drawing/2014/main" id="{DC6A8DCE-1ED6-180D-3778-47577E9C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84" r="4" b="4694"/>
          <a:stretch/>
        </p:blipFill>
        <p:spPr>
          <a:xfrm>
            <a:off x="432183" y="2260438"/>
            <a:ext cx="4221013" cy="210425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5833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8634" y="1934563"/>
            <a:ext cx="4155411" cy="3825527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Existing Budgeting Tools &amp; Their Limitations:</a:t>
            </a:r>
          </a:p>
          <a:p>
            <a:pPr marL="0" indent="0">
              <a:buNone/>
            </a:pPr>
            <a:r>
              <a:rPr lang="en-GB" sz="2400" b="1" dirty="0"/>
              <a:t>• Mint, YNAB, Goodbudget, PocketGuard – Lack of customization, misclassified transactions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• Banking Apps – Limited accounts</a:t>
            </a:r>
          </a:p>
          <a:p>
            <a:pPr marL="0" indent="0">
              <a:buNone/>
            </a:pPr>
            <a:r>
              <a:rPr lang="en-GB" sz="2400" b="1" dirty="0"/>
              <a:t>• Spreadsheets – Require manual tracking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65301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B973B-7DB7-FAC0-AD11-E5C7C779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90065" y="6493764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Why Personal Budget Tracker (PBT)?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614" y="29116"/>
            <a:ext cx="6542767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2800" dirty="0"/>
              <a:t> Addresses common issues: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800" dirty="0"/>
              <a:t>✅ Free &amp; user-friendly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800" dirty="0"/>
              <a:t>✅ Customizable budgets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800" dirty="0"/>
              <a:t>✅ Automated spending categorization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800" dirty="0"/>
              <a:t>✅ Data visualization (charts &amp; graphs)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800" dirty="0"/>
              <a:t>✅ Secure data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5A8D5-D24F-08A1-DEEC-B5769274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Features &amp; Functionalities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551BEB-409A-5A89-B6F2-0769D443F4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7110B-E60D-F5BF-DA64-C6E7E355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Technical Components</a:t>
            </a:r>
          </a:p>
        </p:txBody>
      </p:sp>
      <p:pic>
        <p:nvPicPr>
          <p:cNvPr id="5" name="Picture 4" descr="A person sitting at a desk working on a computer&#10;&#10;Description automatically generated">
            <a:extLst>
              <a:ext uri="{FF2B5EF4-FFF2-40B4-BE49-F238E27FC236}">
                <a16:creationId xmlns:a16="http://schemas.microsoft.com/office/drawing/2014/main" id="{67D98A80-89E3-D617-FC74-348A0452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61" b="12598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577" y="4008031"/>
            <a:ext cx="5614060" cy="2452687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• Frontend: React.js</a:t>
            </a:r>
          </a:p>
          <a:p>
            <a:pPr marL="0" indent="0">
              <a:buNone/>
            </a:pPr>
            <a:r>
              <a:rPr lang="en-GB" sz="2800" dirty="0"/>
              <a:t>• Backend: Node.js &amp; Firebase</a:t>
            </a:r>
          </a:p>
          <a:p>
            <a:pPr marL="0" indent="0">
              <a:buNone/>
            </a:pPr>
            <a:r>
              <a:rPr lang="en-GB" sz="2800" dirty="0"/>
              <a:t>• Database: PostgreSQL</a:t>
            </a:r>
          </a:p>
          <a:p>
            <a:pPr marL="0" indent="0">
              <a:buNone/>
            </a:pPr>
            <a:r>
              <a:rPr lang="en-GB" sz="2800" dirty="0"/>
              <a:t>• Security: End-to-end encryption &amp; Two-Factor Authentication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86FBE-68F6-B7CB-10EF-00094CF6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writing on a paper&#10;&#10;Description automatically generated">
            <a:extLst>
              <a:ext uri="{FF2B5EF4-FFF2-40B4-BE49-F238E27FC236}">
                <a16:creationId xmlns:a16="http://schemas.microsoft.com/office/drawing/2014/main" id="{0548EA02-87C5-497D-4D7B-FAF9758C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96" r="2" b="9092"/>
          <a:stretch/>
        </p:blipFill>
        <p:spPr>
          <a:xfrm>
            <a:off x="20" y="10"/>
            <a:ext cx="486969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826549" y="0"/>
            <a:ext cx="731745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988" y="1252196"/>
            <a:ext cx="3767791" cy="508024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 &amp; Intelligence 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06356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63" y="2443480"/>
            <a:ext cx="2414016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0189" y="2493787"/>
            <a:ext cx="4125432" cy="43779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• </a:t>
            </a:r>
            <a:r>
              <a:rPr lang="en-US" sz="2400" b="1" dirty="0"/>
              <a:t>K-Means Clustering</a:t>
            </a:r>
            <a:r>
              <a:rPr lang="en-US" sz="2400" dirty="0"/>
              <a:t> – Analyzing spending patterns</a:t>
            </a:r>
          </a:p>
          <a:p>
            <a:pPr marL="0" indent="0">
              <a:buNone/>
            </a:pPr>
            <a:r>
              <a:rPr lang="en-US" sz="2400" dirty="0"/>
              <a:t>• </a:t>
            </a:r>
            <a:r>
              <a:rPr lang="en-US" sz="2400" b="1" dirty="0"/>
              <a:t>Linear Regression</a:t>
            </a:r>
            <a:r>
              <a:rPr lang="en-US" sz="2400" dirty="0"/>
              <a:t> – Predicting future expenses</a:t>
            </a:r>
          </a:p>
          <a:p>
            <a:pPr marL="0" indent="0">
              <a:buNone/>
            </a:pPr>
            <a:r>
              <a:rPr lang="en-US" sz="2400" dirty="0"/>
              <a:t>• </a:t>
            </a:r>
            <a:r>
              <a:rPr lang="en-US" sz="2400" b="1" dirty="0" err="1"/>
              <a:t>Apriori</a:t>
            </a:r>
            <a:r>
              <a:rPr lang="en-US" sz="2400" b="1" dirty="0"/>
              <a:t> Algorithm </a:t>
            </a:r>
            <a:r>
              <a:rPr lang="en-US" sz="2400" dirty="0"/>
              <a:t>– </a:t>
            </a:r>
          </a:p>
          <a:p>
            <a:pPr marL="0" indent="0">
              <a:buNone/>
            </a:pPr>
            <a:r>
              <a:rPr lang="en-US" sz="2400" dirty="0"/>
              <a:t>Finding spending habits</a:t>
            </a:r>
          </a:p>
          <a:p>
            <a:pPr marL="0" indent="0">
              <a:buNone/>
            </a:pPr>
            <a:r>
              <a:rPr lang="en-US" sz="2400" dirty="0"/>
              <a:t>• </a:t>
            </a:r>
            <a:r>
              <a:rPr lang="en-US" sz="2400" b="1" dirty="0"/>
              <a:t>Neural Networks </a:t>
            </a:r>
            <a:r>
              <a:rPr lang="en-US" sz="2400" dirty="0"/>
              <a:t>– Personalized financial advice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091D2-91A3-639B-62A2-6F8B3AA2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30095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" y="-11219"/>
            <a:ext cx="4235231" cy="6483075"/>
            <a:chOff x="-19221" y="0"/>
            <a:chExt cx="5646974" cy="6483075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023236"/>
            <a:ext cx="2744832" cy="2820908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chemeClr val="tx2"/>
                </a:solidFill>
              </a:rPr>
              <a:t>Development Process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19D35DF-3F92-D3B2-5616-496863043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18411"/>
              </p:ext>
            </p:extLst>
          </p:nvPr>
        </p:nvGraphicFramePr>
        <p:xfrm>
          <a:off x="4401893" y="332965"/>
          <a:ext cx="4575343" cy="596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86943-0978-9465-4C23-651E67A7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cean">
  <a:themeElements>
    <a:clrScheme name="Custom 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58F7"/>
      </a:accent1>
      <a:accent2>
        <a:srgbClr val="183C5B"/>
      </a:accent2>
      <a:accent3>
        <a:srgbClr val="91BED4"/>
      </a:accent3>
      <a:accent4>
        <a:srgbClr val="00B0F0"/>
      </a:accent4>
      <a:accent5>
        <a:srgbClr val="D9E8F5"/>
      </a:accent5>
      <a:accent6>
        <a:srgbClr val="FFAD8D"/>
      </a:accent6>
      <a:hlink>
        <a:srgbClr val="0563C1"/>
      </a:hlink>
      <a:folHlink>
        <a:srgbClr val="954F72"/>
      </a:folHlink>
    </a:clrScheme>
    <a:fontScheme name="Custom 115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lef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C35984A-E3E9-40F4-9848-2F627E13925A}">
  <we:reference id="wa200005566" version="3.0.0.2" store="he-IL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738</Words>
  <Application>Microsoft Office PowerPoint</Application>
  <PresentationFormat>On-screen Show (4:3)</PresentationFormat>
  <Paragraphs>160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Corbel</vt:lpstr>
      <vt:lpstr>Office Theme</vt:lpstr>
      <vt:lpstr>Ocean</vt:lpstr>
      <vt:lpstr>Personal Budget Tracker</vt:lpstr>
      <vt:lpstr>Introduction</vt:lpstr>
      <vt:lpstr>PowerPoint Presentation</vt:lpstr>
      <vt:lpstr>Background &amp; Related Work</vt:lpstr>
      <vt:lpstr>Why Personal Budget Tracker (PBT)?</vt:lpstr>
      <vt:lpstr>Features &amp; Functionalities</vt:lpstr>
      <vt:lpstr>Technical Components</vt:lpstr>
      <vt:lpstr>Algorithms &amp; Intelligence :</vt:lpstr>
      <vt:lpstr>Development Process</vt:lpstr>
      <vt:lpstr>PowerPoint Presentation</vt:lpstr>
      <vt:lpstr>PowerPoint Presentation</vt:lpstr>
      <vt:lpstr>PowerPoint Presentation</vt:lpstr>
      <vt:lpstr>System Design &amp;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Expected Achievements &amp; Success Criteria</vt:lpstr>
      <vt:lpstr>Conclusion &amp; Future Work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שאדי חגאזי</cp:lastModifiedBy>
  <cp:revision>13</cp:revision>
  <dcterms:created xsi:type="dcterms:W3CDTF">2013-01-27T09:14:16Z</dcterms:created>
  <dcterms:modified xsi:type="dcterms:W3CDTF">2025-02-03T13:12:48Z</dcterms:modified>
  <cp:category/>
</cp:coreProperties>
</file>